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b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bm">
                <a:solidFill>
                  <a:schemeClr val="tx1">
                    <a:lumMod val="50000"/>
                    <a:lumOff val="50000"/>
                  </a:schemeClr>
                </a:solidFill>
              </a:rPr>
              <a:t>No. 45 Ala ka Kuma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bm" sz="4400"/>
              <a:t>Kibaru Duman min bɔra Mɛlɛkɛ fɛ</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m" sz="4000">
                <a:solidFill>
                  <a:srgbClr val="FF0000"/>
                </a:solidFill>
              </a:rPr>
              <a:t>Bi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bm" sz="3600">
                <a:solidFill>
                  <a:schemeClr val="tx1">
                    <a:lumMod val="65000"/>
                    <a:lumOff val="35000"/>
                  </a:schemeClr>
                </a:solidFill>
              </a:rPr>
              <a:t>Jɔn de ye o kibaruya di Mariyama ma?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bm" sz="2800">
                <a:solidFill>
                  <a:schemeClr val="tx1">
                    <a:lumMod val="65000"/>
                    <a:lumOff val="35000"/>
                  </a:schemeClr>
                </a:solidFill>
              </a:rPr>
              <a:t>1 </a:t>
            </a:r>
            <a:r xmlns:a="http://schemas.openxmlformats.org/drawingml/2006/main">
              <a:rPr altLang="ko-KR" dirty="0" lang="bm" sz="2800">
                <a:solidFill>
                  <a:schemeClr val="tx1">
                    <a:lumMod val="65000"/>
                    <a:lumOff val="35000"/>
                  </a:schemeClr>
                </a:solidFill>
              </a:rPr>
              <a:t>Sitanɛ</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bm" sz="2800">
                <a:solidFill>
                  <a:schemeClr val="tx1">
                    <a:lumMod val="65000"/>
                    <a:lumOff val="35000"/>
                  </a:schemeClr>
                </a:solidFill>
              </a:rPr>
              <a:t>2 </a:t>
            </a:r>
            <a:r xmlns:a="http://schemas.openxmlformats.org/drawingml/2006/main">
              <a:rPr altLang="ko-KR" dirty="0" lang="bm" sz="2800">
                <a:solidFill>
                  <a:schemeClr val="tx1">
                    <a:lumMod val="65000"/>
                    <a:lumOff val="35000"/>
                  </a:schemeClr>
                </a:solidFill>
              </a:rPr>
              <a:t>Mariyama terikɛ</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m" sz="2800">
                <a:solidFill>
                  <a:schemeClr val="tx1">
                    <a:lumMod val="65000"/>
                    <a:lumOff val="35000"/>
                  </a:schemeClr>
                </a:solidFill>
              </a:rPr>
              <a:t>3 </a:t>
            </a:r>
            <a:r xmlns:a="http://schemas.openxmlformats.org/drawingml/2006/main">
              <a:rPr altLang="ko-KR" dirty="0" lang="bm" sz="2800">
                <a:solidFill>
                  <a:schemeClr val="tx1">
                    <a:lumMod val="65000"/>
                    <a:lumOff val="35000"/>
                  </a:schemeClr>
                </a:solidFill>
              </a:rPr>
              <a:t>Mɛlɛkɛ</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bm" sz="2800">
                <a:solidFill>
                  <a:schemeClr val="tx1">
                    <a:lumMod val="65000"/>
                    <a:lumOff val="35000"/>
                  </a:schemeClr>
                </a:solidFill>
              </a:rPr>
              <a:t>4 </a:t>
            </a:r>
            <a:r xmlns:a="http://schemas.openxmlformats.org/drawingml/2006/main">
              <a:rPr altLang="ko-KR" dirty="0" lang="bm"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m" sz="2800">
                <a:solidFill>
                  <a:srgbClr val="FF0000"/>
                </a:solidFill>
              </a:rPr>
              <a:t>3 </a:t>
            </a:r>
            <a:r xmlns:a="http://schemas.openxmlformats.org/drawingml/2006/main">
              <a:rPr altLang="ko-KR" dirty="0" lang="bm" sz="2800">
                <a:solidFill>
                  <a:srgbClr val="FF0000"/>
                </a:solidFill>
              </a:rPr>
              <a:t>Mɛlɛkɛ</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AYI. 54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Samarika muso dɔ bɛ kɔlɔn da 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o mɔgɔ bɛ ji min di a ma, minnɔgɔ tɛna a minɛ abada. Tiɲɛ na, ne bɛ ji min di a ma, o bɛna kɛ jibolisira ye a kɔnɔ min bɛ woyo ka taa ɲɛnamaya banbali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tɛmɛna Samari jamana fɛ tuma min na, a ye muso dɔ kunbɛn kɔlɔn da la, a y’a fɔ. “N b’i deli, i ka ji dɔ di n 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m" altLang="ko-KR" sz="2600">
                <a:solidFill>
                  <a:schemeClr val="tx1">
                    <a:lumMod val="65000"/>
                    <a:lumOff val="35000"/>
                  </a:schemeClr>
                </a:solidFill>
              </a:rPr>
              <a:t>Muso in tun ye kabako ye. Sabu Yahutuw tɛ kuma Samarikaw fɛ. “Ni i tun b’a dɔn ne ye mɔgɔ min ye, i tun na ji ɲini ne fɛ.” Yesu y’o fɔ</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m" altLang="ko-KR" sz="2600">
                <a:solidFill>
                  <a:schemeClr val="tx1">
                    <a:lumMod val="65000"/>
                    <a:lumOff val="35000"/>
                  </a:schemeClr>
                </a:solidFill>
              </a:rPr>
              <a:t>“Katuguni ne bɛ ji min di, o ye ɲɛnamaya ji ye, minnɔgɔ tɛ min na tugun.” Muso y’a ɲini k’a dɔn Yesu ko la. “E ye jɔn ye, yala i bɛ se ka o ji di ne ma wa?”</a:t>
            </a:r>
            <a:r xmlns:a="http://schemas.openxmlformats.org/drawingml/2006/main">
              <a:rPr lang="bm"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y’a jaabi ko: “Ne ye Krisita ni Ala Denkɛ ye.” A kabakoyara o ko 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bm" altLang="ko-KR" sz="2600">
                <a:solidFill>
                  <a:schemeClr val="tx1">
                    <a:lumMod val="65000"/>
                    <a:lumOff val="35000"/>
                  </a:schemeClr>
                </a:solidFill>
              </a:rPr>
              <a:t>A y'a ka jifilen to yen ka segin dugu kɔnɔ ka Yesu ko fɔ jama ye. Mɔgɔ caman nana Yesu kunbɛn ani u dara a la ko a ye u Kisibaa ye.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Samarika muso ye Yesu kunbɛn dɔrɔn, a ye jidaga bila ka segin dugu kɔnɔ ka kisili kibaru duman lase dugudenw ma.</a:t>
            </a:r>
            <a:r xmlns:a="http://schemas.openxmlformats.org/drawingml/2006/main">
              <a:rPr altLang="en-US" lang="bm" sz="3200">
                <a:solidFill>
                  <a:schemeClr val="tx1">
                    <a:lumMod val="65000"/>
                    <a:lumOff val="35000"/>
                  </a:schemeClr>
                </a:solidFill>
              </a:rPr>
              <a:t> </a:t>
            </a:r>
            <a:r xmlns:a="http://schemas.openxmlformats.org/drawingml/2006/main">
              <a:rPr altLang="ko-KR" lang="bm" sz="3200">
                <a:solidFill>
                  <a:schemeClr val="tx1">
                    <a:lumMod val="65000"/>
                    <a:lumOff val="35000"/>
                  </a:schemeClr>
                </a:solidFill>
              </a:rPr>
              <a:t>A laban na, mg caman kisira a ye kibaru duman min wele ani ka da o la.</a:t>
            </a:r>
            <a:r xmlns:a="http://schemas.openxmlformats.org/drawingml/2006/main">
              <a:rPr altLang="en-US" lang="b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bm" sz="3200">
                <a:solidFill>
                  <a:schemeClr val="tx1">
                    <a:lumMod val="65000"/>
                    <a:lumOff val="35000"/>
                  </a:schemeClr>
                </a:solidFill>
              </a:rPr>
              <a:t>Yala i ye Yesu kunbɛn wa? Yala i b’a fɔ mɔgɔ wɛrɛw ye Yesu ko la wa? Ka Yesu jira mɔgɔ wɛrɛw la i n’a fɔ Samarika muso, o bɛ se ka kɛ cogo di?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r xmlns:a="http://schemas.openxmlformats.org/drawingml/2006/main">
              <a:rPr altLang="en-US" lang="bm" sz="3600">
                <a:solidFill>
                  <a:srgbClr val="0070c0"/>
                </a:solidFill>
              </a:rPr>
              <a:t> </a:t>
            </a:r>
            <a:r xmlns:a="http://schemas.openxmlformats.org/drawingml/2006/main">
              <a:rPr altLang="ko-KR" lang="bm" sz="3600">
                <a:solidFill>
                  <a:srgbClr val="0070c0"/>
                </a:solidFill>
              </a:rPr>
              <a:t>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ye ɲɛnamaya ji di an ma, an kana minnɔgɔ an niw la abada.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Yesu ye Samarika muso dɔ kunbɛn min?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masaso kɔnɔ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dugu kan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bɔlɔn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sugu 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kɔlɔn da 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kɔlɔn da 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m" sz="4000">
                <a:solidFill>
                  <a:srgbClr val="FF0000"/>
                </a:solidFill>
              </a:rPr>
              <a:t>Bi Kuma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m" sz="3600">
                <a:solidFill>
                  <a:schemeClr val="tx1">
                    <a:lumMod val="65000"/>
                    <a:lumOff val="35000"/>
                  </a:schemeClr>
                </a:solidFill>
              </a:rPr>
              <a:t>I na kɔnɔ ta ka denkɛ bange, i ka kan ka tɔgɔ da a la ko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m" sz="2800">
                <a:solidFill>
                  <a:schemeClr val="tx1">
                    <a:lumMod val="65000"/>
                    <a:lumOff val="35000"/>
                  </a:schemeClr>
                </a:solidFill>
              </a:rPr>
              <a:t>Luka</a:t>
            </a:r>
            <a:r xmlns:a="http://schemas.openxmlformats.org/drawingml/2006/main">
              <a:rPr altLang="en-US" dirty="0" lang="bm" sz="2800">
                <a:solidFill>
                  <a:schemeClr val="tx1">
                    <a:lumMod val="65000"/>
                    <a:lumOff val="35000"/>
                  </a:schemeClr>
                </a:solidFill>
              </a:rPr>
              <a:t> </a:t>
            </a:r>
            <a:r xmlns:a="http://schemas.openxmlformats.org/drawingml/2006/main">
              <a:rPr altLang="ko-KR" dirty="0" lang="bm" sz="2800">
                <a:solidFill>
                  <a:schemeClr val="tx1">
                    <a:lumMod val="65000"/>
                    <a:lumOff val="35000"/>
                  </a:schemeClr>
                </a:solidFill>
              </a:rPr>
              <a:t>1:31 la</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o mɔgɔ bɛ ji min di a ma, minnɔgɔ tɛna a minɛ abada. Tiɲɛ na, ne bɛ ji min di a ma, o bɛna kɛ jibolisira ye a kɔnɔ min bɛ woyo ka taa ɲɛnamaya banbali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55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Aw bɛ aw ka nɛgɛso fili ji jugumanba kɔnɔ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fɔ Simɔn ye ko: «I kana siran, kabini sisan, i na mɔgɔw minɛ.»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min taara Piɛrɛ ka kurun kɔnɔ ka o kuma fɔ, o y'a fɔ Piɛrɛ ye. "Sisan taa ji jugu la ka jɛgɛ fili walasa ka jɛgɛ minɛ."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“Matigi, an ye baara kɛ kosɛbɛ su bɛɛ, an ma foyi minɛ. Nka ikomi i y'a fɔ ten, ne na jɛgɛw jigin.»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U y’o kɛ tuma min na, u ye jɛgɛ caman minɛ fo u ka jɛgɛw y’a daminɛ ka kari. Piɛrɛ kabakoyara o ko la.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bm" sz="3000">
                <a:solidFill>
                  <a:schemeClr val="tx1">
                    <a:lumMod val="65000"/>
                    <a:lumOff val="35000"/>
                  </a:schemeClr>
                </a:solidFill>
              </a:rPr>
              <a:t>O waati la, Piɛrɛ nimisara k’a dɔn ko Yesu ye Ala Denkɛ ye. "Ne ye jurumut ye."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m" sz="3000">
                <a:solidFill>
                  <a:schemeClr val="tx1">
                    <a:lumMod val="65000"/>
                    <a:lumOff val="35000"/>
                  </a:schemeClr>
                </a:solidFill>
              </a:rPr>
              <a:t>Yesu y’o fɔ. “I kana siran, kabini sisan i na kɛ mɔnikɛla ye min bɛ mɔgɔw ta.” Piɛrɛ ye fɛn bɛɛ to yen ka kɛ Yesu ka kalanden ye.</a:t>
            </a:r>
            <a:r xmlns:a="http://schemas.openxmlformats.org/drawingml/2006/main">
              <a:rPr altLang="en-US" lang="bm"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Piɛrɛ min ye Yesu kunbɛn,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nimisara ani a ye kan minɛ o yɔrɔ yɛrɛ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Yala nimisali ni kanminɛli bɛ yen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ka Yesu ma i ka ɲɛnamaya kɔnɔ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Piɛrɛ ye fɛn bɛɛ bila ka tugu Yesu kɔ. I ko Piɛrɛ, i ka kan ka kɛ kalanden ye min bɛ nimisali lakika ni kanminɛli dɔn.</a:t>
            </a:r>
            <a:r xmlns:a="http://schemas.openxmlformats.org/drawingml/2006/main">
              <a:rPr altLang="en-US" lang="b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mɔgɔ ye min bɛ kabakow kɛ minnu bɛ tɛmɛ mɔgɔw ka ko kɛlenw ni u ka sekow kan.</a:t>
            </a:r>
            <a:r xmlns:a="http://schemas.openxmlformats.org/drawingml/2006/main">
              <a:rPr altLang="en-US" lang="b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46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Denmisɛn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Piɛrɛ ka baara tun ye mun ye?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minisiri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sagagɛnnaw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mɔnikɛla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sɛnɛkɛla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mɔnikɛla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fɔ Simɔn ye ko: «I kana siran, kabini sisan, i na mɔgɔw minɛ.»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56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min ye kalandenw wele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Filipe ye Natanaɛl sɔrɔ k'a fɔ a ye ko: «Musa ye sɛbɛnni kɛ min ko la sariya kɔnɔ, kiraw ye o sɛbɛn fana sɔrɔ, o ye Yesu Nazarɛti ye, Yusufu denkɛ.»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45.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ye Piɛrɛ ni Andre ni u sigiɲɔgɔn Filipe wele walisa u ka kɛ kalanden ye. "Aw ka tugu n kɔ dɛ!"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Filipe ye Yesu jira a terikɛ Natanaɛl la. "Kiraw ye Masiya min sɛbɛn Layidu Kɔrɔ kɔnɔ, o y'i jira."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"Nazarɛti! Yala Masiya bɛ se ka bɔ yen wa?" Natanaɛl ye ɲininkali kɛ. Filipe ko: «Na ka a lajɛ.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y’o fɔ Natanaɛl ye. “I ye Israɛlden sɛbɛ ye, ne y’i ye k’i to torosun kɔrɔ, sani Filipe ka i wele.”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Natanaɛl kabakoyara o la ka nɔɔrɔ da Yesu kan ko: “Karamɔgɔ, i ye Ala Denkɛ ye ani Israɛl masakɛ.”</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Natanaɛl y’o dɔn dɔrɔn</a:t>
            </a:r>
            <a:r xmlns:a="http://schemas.openxmlformats.org/drawingml/2006/main">
              <a:rPr altLang="en-US" lang="bm" sz="3200">
                <a:solidFill>
                  <a:schemeClr val="tx1">
                    <a:lumMod val="65000"/>
                    <a:lumOff val="35000"/>
                  </a:schemeClr>
                </a:solidFill>
              </a:rPr>
              <a:t> </a:t>
            </a:r>
            <a:r xmlns:a="http://schemas.openxmlformats.org/drawingml/2006/main">
              <a:rPr altLang="ko-KR" lang="bm" sz="3200">
                <a:solidFill>
                  <a:schemeClr val="tx1">
                    <a:lumMod val="65000"/>
                    <a:lumOff val="35000"/>
                  </a:schemeClr>
                </a:solidFill>
              </a:rPr>
              <a:t>Yesu ye Masiya ye, a ye nɔɔrɔ di Yesu 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 kɛra Yesu ka kalanden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kan ka bonya da Yesu kan min ye an Kisibaa ye, ani ka Yesu ka kalanden ka namaya k ani ka a kanmin.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Bi Dawuda ka dugu kɔnɔ, Kisibaa dɔ bangera i ye. ale de ye Krisita Matigi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I n'a fɔ</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b mgw wele ka k kalandenw ye walisa u ka k i ko ale.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Jɔn de ye Yesu jira Natanaɛl 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Piɛrɛ</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Filipe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Andre 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Pol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2 </a:t>
            </a:r>
            <a:r xmlns:a="http://schemas.openxmlformats.org/drawingml/2006/main">
              <a:rPr altLang="ko-KR" lang="bm" sz="2800">
                <a:solidFill>
                  <a:srgbClr val="ff0000"/>
                </a:solidFill>
              </a:rPr>
              <a:t>Filipe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Filipe ye Natanaɛl sɔrɔ k'a fɔ a ye ko: «Musa ye sɛbɛnni kɛ min ko la sariya kɔnɔ, kiraw ye o sɛbɛn fana sɔrɔ, o ye Yesu Nazarɛti ye, Yusufu denkɛ.»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45.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57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Mɔgɔ min jigira ka tɛmɛn so sanfɛ</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wulila, k’a ka bɔgɔdaga ta ka bɔ kɛnɛ kan k’a sɔrɔ u bɛɛ bɛ ye. O ye bɛɛ kabakoya ani u ye Ala tanu, k'a fɔ ko: «An ma deli ka nin ɲɔgɔn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Mɔgɔw ye Yesu ka kɛnɛyali ko mɛn tuma min na, mɔgɔw nana n’u terikɛ paralikɛ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Nka Yesu tun bɛ yɔrɔ min na, mɔgɔ tun ka ca kojugu. O la sa, u tun tɛ se ka taa n’u terikɛ paralitiki ye ka taa Yesu fɛ so sanfɛ.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A laban na, mɔgɔ minnu nana ni teri paralitiki ye, olu ye so sanfɛla kari ka teri paralikɛ ci Yesu 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y’u ka dannaya ye ani a y’a fɔ. "I ka jurumuw yafara. Aw ka wuli ka taa so."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Kabako don, paralitiki kɛnɛyara o waati yɛrɛ la. O kɔ, a wulila ka taama ka Ala tanu.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bm" altLang="ko-KR" sz="2400">
                <a:solidFill>
                  <a:schemeClr val="tx1">
                    <a:lumMod val="65000"/>
                    <a:lumOff val="35000"/>
                  </a:schemeClr>
                </a:solidFill>
              </a:rPr>
              <a:t>Tuma min na Mariyama ka den sɔrɔ tuma min na, a tun ka kan ka taa Bɛtilɛhɛm. Nka ikomi yɔrɔ tun tɛ yen, a ye den sɔrɔ dumunikɛminɛn dɔ kɔnɔ..</a:t>
            </a:r>
            <a:r xmlns:a="http://schemas.openxmlformats.org/drawingml/2006/main">
              <a:rPr lang="bm"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Paralytic teriw tun bɛ gɛlɛyaw ni fiyentɔw sɔrɔ, nka u ma se ka u dabila ka taa Yesu fɛ. Sabu u tun dalen bɛ Yesu la.</a:t>
            </a:r>
            <a:r xmlns:a="http://schemas.openxmlformats.org/drawingml/2006/main">
              <a:rPr altLang="en-US" lang="bm" sz="3200">
                <a:solidFill>
                  <a:schemeClr val="tx1">
                    <a:lumMod val="65000"/>
                    <a:lumOff val="35000"/>
                  </a:schemeClr>
                </a:solidFill>
              </a:rPr>
              <a:t> </a:t>
            </a:r>
            <a:r xmlns:a="http://schemas.openxmlformats.org/drawingml/2006/main">
              <a:rPr altLang="ko-KR" lang="bm" sz="3200">
                <a:solidFill>
                  <a:schemeClr val="tx1">
                    <a:lumMod val="65000"/>
                    <a:lumOff val="35000"/>
                  </a:schemeClr>
                </a:solidFill>
              </a:rPr>
              <a:t>Yala an dalen bɛ Yesu la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Ni an nana Yesu fɛ ni dannaya ye, an man kan k’an fari faga hali ni gɛlɛyaw ni gɛlɛyaw b’an bali.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O kɛli fɛ, an bɛna se ka nɔɔrɔ lase Ala ma i n’a fɔ cɛ farigantɔ.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minnu bɛ na a ma, Yesu tɛ ban olu la. Wa, mɔgɔ minnu bɛ na a ma, a mago bɛ fɛn minnu na, a bɛ olu di.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Paralitiki nana Yesu ma mun fɛ?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finɛtiri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da 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kogo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so sanfɛla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so sanfɛla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wulila, k’a ka bɔgɔdaga ta ka bɔ kɛnɛ kan k’a sɔrɔ u bɛɛ bɛ ye. O ye bɛɛ kabakoya ani u ye Ala tanu, k'a fɔ ko: «An ma deli ka nin ɲɔgɔn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58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ye Matiyu wele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tora ka bɔ yen tuma min na, a ye cɛ dɔ ye min tɔgɔ ye ko Matiyu, a sigilen bɛ takasibɔlaw ka boon kɔnɔ. A y'a fɔ a ye ko: "I tugu ne kɔ," Matiyu wulila ka tugu a nɔfɛ.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Takisibɔla dɔ tun be yen min tɔgɔ ko Matiyu. A tun ye takasibɔla ye Romɛ tɔgɔ la Israɛldenw fɛ.</a:t>
            </a:r>
            <a:r xmlns:a="http://schemas.openxmlformats.org/drawingml/2006/main">
              <a:rPr lang="bm"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Matiyu tun ye takasibɔla ye, o de la wari caman tun b’a bolo. Nka Yahutuw tun bɛ takasibɔlaw kɔniya minnu tun bɛ baara kɛ Romɛ, o min ye se sɔrɔ.</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ye Matiyu filɛ min sigilen bɛ takasibɔyɔrɔ la, k’a fɔ a ye. "Aw ka tugu ne kɔ".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Matiyu ye fɛn bɛɛ bila o yɔrɔnin bɛɛ la ka tugu Yesu kɔ. O kɛra sabu a ye barika da Yesu ye a weleli kosɔn.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waati kɔnɔna na, kumakan dɔ bɔra sankolo la ka taa sagagɛnnaw ma minnu tun bɛ sagaw ladon Bɛtilɛhɛm.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“Dɔgɔtɔrɔ tɛ mago ɲɛ mɔgɔ kɛnɛmanw na, nka banabagatɔw de mako don.” Matiyu kɛra Yesu ka kalanden ye.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Matiyu tun ye takasibɔla ye, a ka mɔgɔw tun bɛ min kɔniya. Nka, Yesu ye Matiyu wele ka a kɛ kalanden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fana ye Ala ka mɔgɔw ye. Nka an ma se ka wele Yesu ka kalandenw.</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bm" sz="3200">
                <a:solidFill>
                  <a:schemeClr val="tx1">
                    <a:lumMod val="65000"/>
                    <a:lumOff val="35000"/>
                  </a:schemeClr>
                </a:solidFill>
              </a:rPr>
              <a:t>Nka, Yesu b’an wele ka kɛ a ka kalandenw ye. O de kosɔn, an ka kan ka a kan minɛ walisa an ka kan ni a ka weleli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minnu banna diɲɛ kɔnɔ, Yesu bɛ olu wele ka kɛ Ala ka mɔgɔw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Matiyu ka baara tun ye mun ye?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takasibɔla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mɔnikɛla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min ye minisiri 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sarakalasebaa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1 </a:t>
            </a:r>
            <a:r xmlns:a="http://schemas.openxmlformats.org/drawingml/2006/main">
              <a:rPr altLang="ko-KR" lang="bm" sz="2800">
                <a:solidFill>
                  <a:srgbClr val="ff0000"/>
                </a:solidFill>
              </a:rPr>
              <a:t>takasibɔla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tora ka bɔ yen tuma min na, a ye cɛ dɔ ye min tɔgɔ ye ko Matiyu, a sigilen bɛ takasibɔlaw ka boon kɔnɔ. A y'a fɔ a ye ko: "I tugu ne kɔ," Matiyu wulila ka tugu a nɔfɛ.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59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ye kalanden tan ni fila sugandi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O don dɔ la, Yesu bɔra kulu dɔ la ka delili kɛ, ka su kɛ ka Ala deli.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Sɔgɔma sera tuma min na, a ye a ka kalandenw wele ka na u la, a ye mɔgɔ tan ni fila sugandi u 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6: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12-13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Mɔgɔ caman tun bɛ Yesu lamɛn ani u tugura a kɔ. U taara ni Yesu ye ka kalan sɔrɔ Yesu fɛ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Delili kɔfɛ, Yesu ye mɔgɔ tan ni fila sugandi kɛrɛnkɛrɛnnenya la ka kɛ kalanden gɛrɛgɛrɛw ye.</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U sugandira ka sigi Yesu fɛ, ka Kibaru Duman fɔ, ani ka jinɛw gɛn.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“Nɔnɔ ka kɛ sankolo ye, hɛrɛ ka kɛ dugukolo kan! Aw ka ɲagali, Yesu bangera.” Mɛlɛkɛ minnu bɔra sankolo la, olu y’o fɔ</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m" sz="3000">
                <a:solidFill>
                  <a:schemeClr val="tx1">
                    <a:lumMod val="65000"/>
                    <a:lumOff val="35000"/>
                  </a:schemeClr>
                </a:solidFill>
              </a:rPr>
              <a:t>Kalandenw tun ye mɔgɔ suguya caman ye: dɔw tun ye mɔnikɛlaw ye, takasibɔla, fɛn caman tigɛlikɛla, dɔw tun ye mɔgɔ farimanw ye.</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Nka Yesu ye Ala deli ko a k’a ka kalandenw sugandi ka ɲɛ, a y’u sugandi ka ɲɛ, k’u ladon koɲuman, ka u kalan koɲuman.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m" sz="2800">
                <a:solidFill>
                  <a:schemeClr val="tx1">
                    <a:lumMod val="65000"/>
                    <a:lumOff val="35000"/>
                  </a:schemeClr>
                </a:solidFill>
              </a:rPr>
              <a:t>O de kosɔn Yesu ye a ka kalandenw sugandi: 1) ka Ala ka kuma kalan u ye, 2) ka kibaru duman fɔ u ye ka kɛɲɛ ni u ka kalan ye, ani 3) ka u bila ka Ala ka masaya sebaaya weleweleda. O kunw kosɔn, Yesu y’a ka kalandenw sugandi.</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An fana ye Yesu ka kalandenw ye.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m" sz="2800">
                <a:solidFill>
                  <a:schemeClr val="tx1">
                    <a:lumMod val="65000"/>
                    <a:lumOff val="35000"/>
                  </a:schemeClr>
                </a:solidFill>
              </a:rPr>
              <a:t>An ka baara ni Yesu ka kalanden tan ni fila ka baara ye kelen ye.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m" sz="2800">
                <a:solidFill>
                  <a:schemeClr val="tx1">
                    <a:lumMod val="65000"/>
                    <a:lumOff val="35000"/>
                  </a:schemeClr>
                </a:solidFill>
              </a:rPr>
              <a:t>An ka kalanden ka ɲɛnamaya kɛ k’a daminɛ </a:t>
            </a:r>
            <a:r xmlns:a="http://schemas.openxmlformats.org/drawingml/2006/main">
              <a:rPr altLang="ko-KR" lang="bm" sz="3200">
                <a:solidFill>
                  <a:schemeClr val="tx1">
                    <a:lumMod val="65000"/>
                    <a:lumOff val="35000"/>
                  </a:schemeClr>
                </a:solidFill>
              </a:rPr>
              <a:t>bi.</a:t>
            </a:r>
            <a:r xmlns:a="http://schemas.openxmlformats.org/drawingml/2006/main">
              <a:rPr altLang="en-US" lang="b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r xmlns:a="http://schemas.openxmlformats.org/drawingml/2006/main">
              <a:rPr altLang="en-US" lang="bm" sz="3600">
                <a:solidFill>
                  <a:srgbClr val="0070c0"/>
                </a:solidFill>
              </a:rPr>
              <a:t> </a:t>
            </a:r>
            <a:r xmlns:a="http://schemas.openxmlformats.org/drawingml/2006/main">
              <a:rPr altLang="ko-KR" lang="bm" sz="3600">
                <a:solidFill>
                  <a:srgbClr val="0070c0"/>
                </a:solidFill>
              </a:rPr>
              <a:t>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b an kalan sankolo tiɲɛ ko la walisa an ka se ka bonya i ko Yesu ka kalandenw.</a:t>
            </a:r>
            <a:r xmlns:a="http://schemas.openxmlformats.org/drawingml/2006/main">
              <a:rPr altLang="en-US" lang="b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Yesu ye kalanden joli sugandi ka k cidenw ye (minnu cilen don)??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tan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tan ni kelen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tan ni fila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tan ni naani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tan ni fila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O don dɔ la, Yesu bɔra kulu dɔ la ka delili kɛ, ka su kɛ ka Ala deli.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Sɔgɔma sera tuma min na, a ye a ka kalandenw wele ka na u la, a ye mɔgɔ tan ni fila sugandi u 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6: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12-13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60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Kibaru Duman min tun bɛ Yesu kalan kulu kan.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ye jama ye tuma min na, a yɛlɛla kulu dɔ kan ka sigi. A ka kalandenw nana a fɛ.</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A y'a daminɛ k'u kalan ko: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"Fantan minnu hakili la, olu ye dubadenw ye, katuguni sankolo masaya ye olu ta ye."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5:1-3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Yesu ye jama kalan kulu kan, u ka kan ka ɲɛnamaya kɛ cogo min na iko Ala ka masaya mɔgɔw.</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"Fantan minnu hakili la, olu ye dubadenw ye, katuguni sankolo masaya ye olu ta ye."</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I ko mɛlɛkɛw y’a fɔ cogo min na, Yesu wolola kɛnɛya la baganmarayɔrɔ 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I ye i ɲinw sarali dege ni i ɲinw ye, nka ne b’a fɔ i ye ko i ka kininbolo da di mɔgɔ o mɔgɔ ma min ye kininbolo da gosi. O tuma na fɛ, aw na kɛ Ala denw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Aw ye kɔnɔw lajɛ fiɲɛ na. Kɔnɔw tɛ foro baara kɛ, nka Ala b’u bɛɛ balo. Yala A tɛna a janto i la ka tɛmɛ kɔnɔw kan 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m" altLang="ko-KR" sz="3000">
                <a:solidFill>
                  <a:schemeClr val="tx1">
                    <a:lumMod val="65000"/>
                    <a:lumOff val="35000"/>
                  </a:schemeClr>
                </a:solidFill>
              </a:rPr>
              <a:t>Mɔgɔw kabakoyara kosɛbɛ Yesu ka kalan na. Sabu kuntigiya tun b’a la Yesu tun tɛ i n’a fɔ Bibulu karamɔgɔ gansanw.</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Yesu b’o fɔ an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ko Ala ka mɔgɔw ka ɲɛnamaya ni diɲɛ ta tɛ kelen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Yala danfara dɔw bɛ an ka ɲɛnamaya kɔnɔ ni mɔgɔ minnu dalen tɛ Yesu la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an yrw lajɛ ani ka ɲɛnamaya kɛ min ka kan ni Ala ka masaya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 ?</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b an ylma walisa an ka namaya i ko Ala ka masaya mgw.</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Faantan minnu hakili la, olu bɛ se ka mun sɔrɔ?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wari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dumuni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bonya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Ala ka masaya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Ala ka masaya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ye jama ye tuma min na, a yɛlɛla kulu dɔ kan ka sigi. A ka kalandenw nana a fɛ.</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A y'a daminɛ k'u kalan ko: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"Fantan minnu hakili la, olu ye dubadenw ye, katuguni sankolo masaya ye olu ta ye."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5:1-3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61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ye fɔɲɔba hakili sigi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wulila, ka fiɲɛ kɔrɔfɔ k'a fɔ jikuruw ye ko: "I makun! I makun!" O kɔ, fiɲɛ fagara, a lafiyara pewu.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39.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n’a ka kalandenw donna kurun dɔ kɔnɔ ɲɔgɔn fɛ walisa ka Galile baji tigɛ.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bm" altLang="ko-KR" sz="2500">
                <a:solidFill>
                  <a:schemeClr val="tx1">
                    <a:lumMod val="65000"/>
                    <a:lumOff val="35000"/>
                  </a:schemeClr>
                </a:solidFill>
              </a:rPr>
              <a:t>Bɛtilɛhɛm sagagɛnnaw nana Ala Denkɛ ye min tun bɛna mɔgɔw kisi. “Yesu! Ala Denkɛ ! Aw ni ce ka na nin jamana in na!”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K’u to kɔji tigɛ la, fiɲɛba dɔ barila ka ci ani jikuru sirannin dɔ nana.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Kalandenw labanna k’a fɔ Yesu ye. ‘Karamɔgɔ, n’an binna ji la, yala i kana i janto o la wa!’</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ye fiɲɛ kɔrɔfɔ k'a fɔ jikuruw ye ko: «Aw ka aw makun! I hakili sigi!” O kɔ, fiɲɛ fagara, a lafiyara pewu.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U siranna kosɛbɛ, u ye ɲɔgɔn ɲininka ko: “Nin ye jɔn ye? Hali fiɲɛ ni jikuruw bɛ a kan minɛ!”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Ala kelenpe de be se ka baji 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ani fiɲɛ.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O de kosɔn Yesu ye Ala ye min bɛ diɲɛ da ani ka a mara.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dalen b’a la ko Yesu tɛ ala caman dɔ ye, nka a ye Dabaga Ala kelenpe ye ani sebaayabɛɛtigi 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kan ka dɔ fara an ka limaniya kan, an kɛtɔ k’an hakili to o tiɲɛ 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r xmlns:a="http://schemas.openxmlformats.org/drawingml/2006/main">
              <a:rPr altLang="en-US" lang="bm" sz="3600">
                <a:solidFill>
                  <a:srgbClr val="0070c0"/>
                </a:solidFill>
              </a:rPr>
              <a:t> </a:t>
            </a:r>
            <a:r xmlns:a="http://schemas.openxmlformats.org/drawingml/2006/main">
              <a:rPr altLang="ko-KR" lang="bm" sz="3600">
                <a:solidFill>
                  <a:srgbClr val="0070c0"/>
                </a:solidFill>
              </a:rPr>
              <a:t>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fɛn bɛɛ tigi ye min bɛ fɛn bɛɛ dilan ani ka mara kɛ nin diɲɛ kɔnɔ.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Yesu ye mun fɔ kɔgɔji ni fiɲɛ ko 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ka kɛ i hakili sigilen ye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boli ka tulon kɛ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kununni</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sanfɛ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da wuli</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aw ta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ɲɛw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1 </a:t>
            </a:r>
            <a:r xmlns:a="http://schemas.openxmlformats.org/drawingml/2006/main">
              <a:rPr altLang="ko-KR" lang="bm" sz="2800">
                <a:solidFill>
                  <a:srgbClr val="ff0000"/>
                </a:solidFill>
              </a:rPr>
              <a:t>ka kɛ i hakili sigilen ye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wulila, ka fiɲɛ kɔrɔfɔ k'a fɔ jikuruw ye ko: "I makun! I makun!" O kɔ, fiɲɛ fagara, a lafiyara pewu.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39.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62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Jɔn de magara ne ka finiw 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ye Yesu ko mɛn tuma min na, a nana a kɔfɛ jama cɛma ka maga a ka fini 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28.k'a masɔrɔ a tun b'a miiri ko: "Ni ne magara a ka finiw na dɔrɔn, ne na kɛnɛya."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5nan :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27-28 kɔnɔ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Yesu min ye fɛn bɛɛ kuntigi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ye Ala denkɛ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Yesu nana nin jamana in na tuma min 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 wolola dumunikɛminɛn dɔ kɔnɔ min farikolo majiginlen don.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minnu dara Yesu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ye Ala denw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an ka kan ka ɲɛnamaya kɛ ni majigilenya ni majigin ye i ko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Mɔgɔ caman ye Yesu ko mɛn, u tugura Yesu kɔ.</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O kɔ, muso dɔ nana a kɔ fɛ ka maga Yesu ka finiw na walisa a ka kɛnɛya.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Muso dɔ tɔɔrɔla bana dɔ fɛ min bɛ wele ko joli bɔli san 12 kɔnɔ. A ye fɛɛrɛ caman Kɛ k'a Labɛn, nka a ma Labɛn wa a y'a bolofɛnw bɛɛ Kɛ.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'Jɔn magara n ka finiw na??' O yɔrɔnin bɛɛ Yesu y’a faamu ko a ka sebaaya bɔra a la. A nana a bin a sen kɔrɔ ka tiɲɛ bɛɛ fɔ a ye.</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Yesu y'a fɔ a ye ko: 'Ne denmuso, i ka dannaya ye i kɛnɛya.' Taga hɛrɛ la.’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Muso min tun bɛ ka tɔɔrɔ ni joli ye kabini san 12, o taara Yesu fɛ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ni dannaya ye.</a:t>
            </a:r>
            <a:r xmlns:a="http://schemas.openxmlformats.org/drawingml/2006/main">
              <a:rPr altLang="en-US" lang="bm" sz="3200">
                <a:solidFill>
                  <a:schemeClr val="tx1">
                    <a:lumMod val="65000"/>
                    <a:lumOff val="35000"/>
                  </a:schemeClr>
                </a:solidFill>
              </a:rPr>
              <a:t> </a:t>
            </a:r>
            <a:r xmlns:a="http://schemas.openxmlformats.org/drawingml/2006/main">
              <a:rPr altLang="ko-KR" lang="bm" sz="3200">
                <a:solidFill>
                  <a:schemeClr val="tx1">
                    <a:lumMod val="65000"/>
                    <a:lumOff val="35000"/>
                  </a:schemeClr>
                </a:solidFill>
              </a:rPr>
              <a:t>Yesu ye o muso kɛnɛya ani ka a ka dannaya tanu jama ɲɛ kɔrɔ.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Ala bɛ an ka dannaya ye hali 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Ni an ye fɛn gɛlɛnw kunbɛn,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na Ala ma ni dannaya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 ?</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b’an ka dimiw ni an ka gɛlɛyaw dɔn ani a b’u ɲɛnabɔ.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Muso min tun banana kabini san 12, a magara mun na Yesu 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kunsigi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bolo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senw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finiw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finiw</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ye Yesu ko mɛn tuma min na, a nana a kɔfɛ jama cɛma ka maga a ka fini 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sabu a tun b'a miiri ko: "Ni ne magara a ka finiw na dɔrɔn, ne na kɛnɛya."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5nan :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27-28 kɔnɔ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63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m" sz="4000">
                <a:solidFill>
                  <a:srgbClr val="FF0000"/>
                </a:solidFill>
              </a:rPr>
              <a:t>Bi Kuma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m" sz="3600">
                <a:solidFill>
                  <a:schemeClr val="tx1">
                    <a:lumMod val="65000"/>
                    <a:lumOff val="35000"/>
                  </a:schemeClr>
                </a:solidFill>
              </a:rPr>
              <a:t>I na kɔnɔ ta ka denkɛ bange, i ka kan ka tɔgɔ da a la ko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m" sz="2800">
                <a:solidFill>
                  <a:schemeClr val="tx1">
                    <a:lumMod val="65000"/>
                    <a:lumOff val="35000"/>
                  </a:schemeClr>
                </a:solidFill>
              </a:rPr>
              <a:t>Luka</a:t>
            </a:r>
            <a:r xmlns:a="http://schemas.openxmlformats.org/drawingml/2006/main">
              <a:rPr altLang="en-US" dirty="0" lang="bm" sz="2800">
                <a:solidFill>
                  <a:schemeClr val="tx1">
                    <a:lumMod val="65000"/>
                    <a:lumOff val="35000"/>
                  </a:schemeClr>
                </a:solidFill>
              </a:rPr>
              <a:t> </a:t>
            </a:r>
            <a:r xmlns:a="http://schemas.openxmlformats.org/drawingml/2006/main">
              <a:rPr altLang="ko-KR" dirty="0" lang="bm" sz="2800">
                <a:solidFill>
                  <a:schemeClr val="tx1">
                    <a:lumMod val="65000"/>
                    <a:lumOff val="35000"/>
                  </a:schemeClr>
                </a:solidFill>
              </a:rPr>
              <a:t>1:31 la</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nana dugukolo kan ni majigilenya ni majigin ye, nka ale de ye an ka Masakɛ lakika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y'a bolo minɛ k'a fɔ a ye ko: "Talitha koum!" (o kɔrɔ ye ko "Npogotiginin, n b'a fɔ i ye, wuli!"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5nan :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Alabatoso kuntigi dɔ tɔgɔ ko Yairo, o nana Yesu ma k'a fɔ ko: “Ne denmuso bɛ ka sa. Ne dɛmɛ.”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So sira fɛ ni Yesu ye, cɛ dɔ bolila k’a fɔ ko a denmuso sara kaban.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A selen so, Yayirus denmuso tun sara kaban, mɔgɔw tun bɛ kasi.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donna k'a fɔ u ye ko: «Denmisɛn ma sa, a sunɔgɔra.»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y'a bolo minɛ k'a fɔ a ye ko: "Talitha koum!" (o kɔrɔ ye ko "Npogotiginin, n b'a fɔ i ye, wuli!" ). O yɔrɔnin bɛɛ, npogotiginin wulila ka yaala-yaala.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Yesu de bɛ saya mara.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Saya ye fɛn ye min bɛ siran mɔgɔw ɲɛ kosɛbɛ, nka Yesu ye se sɔrɔ o kan.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bɛna sa don dɔ joona walima kɔfɛ.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i man kan ka siran saya ɲɛ.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O ye ko Yesu de ye saya mara.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Wa an dalen bɛ Yesu la min ye se sɔrɔ saya kan.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ye ɲɛnamaya di ani ka ɲɛnamaya mara waati kelen 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m" sz="3200">
                <a:solidFill>
                  <a:schemeClr val="tx1">
                    <a:lumMod val="65000"/>
                    <a:lumOff val="35000"/>
                  </a:schemeClr>
                </a:solidFill>
              </a:rPr>
              <a:t>Mun bɛ “Talitha koum!” kɔrɔ?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bm" sz="2800">
                <a:solidFill>
                  <a:schemeClr val="tx1">
                    <a:lumMod val="65000"/>
                    <a:lumOff val="35000"/>
                  </a:schemeClr>
                </a:solidFill>
              </a:rPr>
              <a:t>Npogotiginin, i ka sɔgɔmada dumuni kɛ!</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Npogotiginin, taa i 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Npogotiginin, wuli!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Npogotiginin, i ka dɔnkili 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Npogotiginin, wuli!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 y'a bolo minɛ k'a fɔ a ye ko: "Talitha koum!" (o kɔrɔ ye ko "Npogotiginin, n b'a fɔ i ye, wuli!"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5nan :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 Ɲɛjirali dɔw</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Dɔnnin sɛgɛsɛgɛli</a:t>
            </a:r>
            <a:r xmlns:a="http://schemas.openxmlformats.org/drawingml/2006/main">
              <a:rPr altLang="en-US" lang="b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wolola min?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ye</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so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masaso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bɛ dumunikɛminɛn dɔ kɔnɔ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lotɛli cɛɲi dɔ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bɛ dumunikɛminɛn dɔ kɔnɔ</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64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Banabagatɔ dɔ bɛ Bɛti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O kɔ, Yesu y'a fɔ a ye ko: «Wuli, i ka i ka fini ta ka taama.»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m" altLang="ko-KR" sz="3600">
                <a:solidFill>
                  <a:schemeClr val="tx1">
                    <a:lumMod val="65000"/>
                    <a:lumOff val="35000"/>
                  </a:schemeClr>
                </a:solidFill>
              </a:rPr>
              <a:t>O yɔrɔnin bɛɛ la, cɛ kɛnɛyara; a y' a ka matarafa ta ka taama . O kɛra don min na, o tun ye lafiɲɛ don ye.</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Yuhana 5:</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8-9 lajɛ</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Jidaga dɔ tun be Jerusalɛm, a tɔgɔ ko Bɛtisda. Banabagatɔ camanba lajɛlen tun bɛ yen ka ji jiginni makɔnɔ.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Matigi ka mɛlɛkɛ dɔ tun bɛ jigin waati dɔw la kɔda la ka ji wuli. min kɛra o tuma na fɔlɔ , ji wulilen kɔfɛ , a sen don a la , o tigi kɛnɛya bana fɛn o fɛn tun b' a la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Cɛ dɔ tun bɛ yen min tun tɛ se ka taama. Yesu y’a ye tuma min na, ka cɛ ɲininka min tun bɛ yen san bisaba ni seegin kɔnɔ. “I b’a fɛ ka kɛnɛya 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“Matigi, mɔgɔ si tɛ n bolo min bɛ se ka n dɛmɛ ka don jidagayɔrɔ la ni ji wulila. N b’i deli, i ka n dɛmɛ!” O kɔ, Yesu y'a fɔ a ye ko: «Wuli! I ka i ka bɔgɔdaga ta ka taama.”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I ko Yesu y’a fɔ cogo min na, a y’a ka bɔgɔdaga ta ka taama. O yɔrɔnin bɛɛ la, banabagatɔ min tun bɛ bana na kabini san 38, o kɛnɛyara.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bm" altLang="ko-KR" sz="3600">
                <a:solidFill>
                  <a:schemeClr val="tx1">
                    <a:lumMod val="65000"/>
                    <a:lumOff val="35000"/>
                  </a:schemeClr>
                </a:solidFill>
              </a:rPr>
              <a:t>Fɛn min tun ka kan ka kɛ banabagatɔw ye Bɛtizada jidagayɔrɔ la, o tun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ka kɛnɛya.</a:t>
            </a:r>
            <a:r xmlns:a="http://schemas.openxmlformats.org/drawingml/2006/main">
              <a:rPr lang="bm"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Yesu b’a dɔn an mago bɛ min 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ka fisa ni anw ta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Yesu de ye fɛn di an ma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an mago bɛ fɛn minnu 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a:t>
            </a:r>
            <a:r xmlns:a="http://schemas.openxmlformats.org/drawingml/2006/main">
              <a:rPr lang="b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de bɛ bana bɛɛ kɛnɛya ani se bɛ a ye ka fɛn bɛɛ mara.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Banabagatɔ ye mun deli Yesu fɛ a ka kɛ?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Ne ka bana kɛnɛya, n b'i deli!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Ne kisi, n b'i deli!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Dumuni dɔ di n ma, n b’i deli!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N dɛmɛ ka jigin jidagayɔrɔ la ni ji bɛ wuli, n b'i deli!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4 </a:t>
            </a:r>
            <a:r xmlns:a="http://schemas.openxmlformats.org/drawingml/2006/main">
              <a:rPr lang="bm" altLang="ko-KR" sz="2800">
                <a:solidFill>
                  <a:srgbClr val="ff0000"/>
                </a:solidFill>
              </a:rPr>
              <a:t>N dɛmɛ ka jigin jidagayɔrɔ la ni ji bɛ wuli, n b'i deli!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Bi Dawuda ka dugu kɔnɔ, Kisibaa dɔ bangera i ye. ale de ye Krisita Matigi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I n'a fɔ</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O kɔ, Yesu y'a fɔ a ye ko: «Wuli, i ka i ka fini ta ka taama.»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m" altLang="ko-KR" sz="3600">
                <a:solidFill>
                  <a:schemeClr val="tx1">
                    <a:lumMod val="65000"/>
                    <a:lumOff val="35000"/>
                  </a:schemeClr>
                </a:solidFill>
              </a:rPr>
              <a:t>9.O yɔrɔnin bɛɛ la, cɛ kɛnɛyara; a y' a ka matarafa ta ka taama . O kɛra don min na, o tun ye lafiɲɛ don ye.</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Yuhana 5:</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8-9 lajɛ</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65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min ye Cɛ 5000 balo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O kɔfɛ, Yesu ye o nbuuru ta, ka barika da mɔgɔw ye, ka tila-tila mɔgɔ minnu sigilen bɛ, u sago la. A y'o ɲɔgɔn Kɛ jɛgɛ fana 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Zan</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6: 1. .</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11. Ɲɛjirali dɔw</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Mɔgɔ waa duuru ni kɔ ye ɲɔgɔn lajɛn walisa ka Yesu ka kalan lamɛn.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Nka tilelafana dun waati tun don. Kɔngɔ tun bɛ bɛɛ la, nka dumuni si tun tɛ u bolo ka dun, jɛgɛ fila ni nbuuru duuru tun bɛ u bolo.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O kɔfɛ, Yesu ye buru ni jɛgɛ ta, ka barika da, ka tila-tila mɔgɔ minnu sigilen bɛ, u sago 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Nka, kabako dɔ kɛra! Mɔgɔ 5000 tun bɛ se ka fa!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U y'u lajɛ ka segi tan ni fila fa ni ɲɔmugu duuru ye minnu tora dumunikɛlaw fɛ.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chemeClr val="tx1">
                    <a:lumMod val="65000"/>
                    <a:lumOff val="35000"/>
                  </a:schemeClr>
                </a:solidFill>
              </a:rPr>
              <a:t>Anw fɛ, cogo si tɛ yen ka mɔgɔ 5000 ni kɔ fa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ni buru duuru ni jɛgɛ fila ye.</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Nka Yesu, Ala Denkɛ, ye kabakow kɛ u fɛ.</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A nafa ka bon kosɛbɛ an ka to Yesu fɛ tuma bɛɛ ka tɛmɛ ko fɛn caman bɛ an bolo walima fɛn caman tɛ an bolo.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a:t>
            </a:r>
            <a:r xmlns:a="http://schemas.openxmlformats.org/drawingml/2006/main">
              <a:rPr lang="b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de bɛ se ka dumuni caman di an 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47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ka wolodon hɛrɛ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Dumuni joli tora Yesu ka mɔgɔ 5000 balolen kɔ?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segi tan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segi tan ni kelen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segi tan ni fila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segi tan ni saba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3 </a:t>
            </a:r>
            <a:r xmlns:a="http://schemas.openxmlformats.org/drawingml/2006/main">
              <a:rPr lang="bm" altLang="ko-KR" sz="2800">
                <a:solidFill>
                  <a:srgbClr val="ff0000"/>
                </a:solidFill>
              </a:rPr>
              <a:t>segi tan ni fila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O kɔfɛ, Yesu ye o nbuuru ta, ka barika da mɔgɔw ye, ka tila-tila mɔgɔ minnu sigilen bɛ, u sago la. A y'o ɲɔgɔn Kɛ jɛgɛ fana 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Zan</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6: 1. .</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11. Ɲɛjirali dɔw</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66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bɛ ka taama ji kan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m" altLang="ko-KR" sz="3600"/>
              <a:t>U ye kurun ta ka kilomɛtɛrɛ saba wala saba ni tila kɛ tuma min na, u ye Yesu gɛrɛ kurun kɔnɔ, a bɛ taama ji kan. U siranna kosɛbɛ.</a:t>
            </a:r>
            <a:endParaRPr xmlns:a="http://schemas.openxmlformats.org/drawingml/2006/main" lang="en-US" altLang="ko-KR" sz="3600"/>
          </a:p>
          <a:p>
            <a:pPr xmlns:a="http://schemas.openxmlformats.org/drawingml/2006/main" lvl="0">
              <a:defRPr/>
            </a:pPr>
            <a:r xmlns:a="http://schemas.openxmlformats.org/drawingml/2006/main">
              <a:rPr lang="bm" altLang="ko-KR" sz="3600"/>
              <a:t>Nka a y'a fɔ u ye ko: «Ne don, aw kana siran.»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Zan</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6: 1. .</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19-20nan na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Tuma min na Yesu tun bɛ ka delili kɛ kulu kan a kelen na, a ka kalandenw tun bɛ ka kurun ta ka taa baji da la.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A laban na, dibi donna ani fiɲɛ ni ji barika bonyana ka gɛlɛya.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filɛ yen! Mɔgɔ dɔ bɛ ka taama ji kan!“ U siranna kosɛbɛ. U dɔ la kelen kulela ko: “Mɔgɔ dɔ bɛ taama ji kan!”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“Ne de don: i kana siran!” Yesu de bɛ taama ji 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U kabakoyara o ko la. U ye Yesu bisimila kurun kɔnɔ. U y’a miiri ko: “Yesu ka kan ka kɛ Ala denkɛ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chemeClr val="tx1">
                    <a:lumMod val="65000"/>
                    <a:lumOff val="35000"/>
                  </a:schemeClr>
                </a:solidFill>
              </a:rPr>
              <a:t>Taama ji kan, o ye fɛn ye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mɔgɔ si tɛ se ka o kɛ.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Nka Yesu taamana ji 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ka a ka kalandenw sɔrɔ.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Ikomi Yesu ye mɔgɔ kɛrɛnkɛrɛnnen ye,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Ala denkɛ.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An ka kan ka da a la tiɲɛ 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ko Yesu ye Ala Denkɛ ye.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Daɲɛ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U selen so kɔnɔ, u ye den ye a ba Mariyama fɛ, u y'u biri k'a bato. O kɔ, u y'u ka nafolomafɛnw dayɛlɛ ka sanu ni wusulan ni misiri nilifɛnw di a 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rgbClr val="ff0000"/>
                </a:solidFill>
              </a:rPr>
              <a:t>Yesu ye jɔn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de bɛ na an ma walisa k’an dɛmɛ ani k’an kisi hali ni gɛlɛya o gɛlɛya bɛ an kan.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nana a ka kalandenw ma cogo di kɔji cɛmancɛ 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ka pan ji kan..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ka don kurun teliyalen 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nakɔbaara..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taama ji kan..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4 </a:t>
            </a:r>
            <a:r xmlns:a="http://schemas.openxmlformats.org/drawingml/2006/main">
              <a:rPr lang="bm" altLang="ko-KR" sz="2800">
                <a:solidFill>
                  <a:srgbClr val="ff0000"/>
                </a:solidFill>
              </a:rPr>
              <a:t>taama ji kan..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bm" altLang="ko-KR" sz="3600"/>
              <a:t>U ye kurun ta ka kilomɛtɛrɛ saba wala saba ni tila kɛ tuma min na, u ye Yesu gɛrɛ kurun kɔnɔ, a bɛ taama ji kan. U siranna kosɛbɛ.</a:t>
            </a:r>
            <a:endParaRPr xmlns:a="http://schemas.openxmlformats.org/drawingml/2006/main" lang="en-US" altLang="ko-KR" sz="3600"/>
          </a:p>
          <a:p>
            <a:pPr xmlns:a="http://schemas.openxmlformats.org/drawingml/2006/main" lvl="0">
              <a:defRPr/>
            </a:pPr>
            <a:r xmlns:a="http://schemas.openxmlformats.org/drawingml/2006/main">
              <a:rPr lang="bm" altLang="ko-KR" sz="3600"/>
              <a:t>Nka a y'a fɔ u ye ko: «Ne don, aw kana siran.»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Zan</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6: 1. .</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19-20nan na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67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Piɛrɛ ka Krisita ka jurumu fɔcogo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Simɔn Piɛrɛ y'a jaabi ko: «I ye Krisita ye, Ala ɲɛnama Denkɛ.»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Matiyu</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16nan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Don dɔ la, Yesu y’a ka kalandenw ɲininka ko: “Mɔgɔw b’a fɔ ko Mɔgɔ Denkɛ ye jɔn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U y'a jaabi ko: «Dɔw ko Yuhana Batiselikɛla; dɔw fana ko Eli; ani kiraw dɔ la kelen.»</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"Nka e dun bɛ cogo di?" a ye ɲininkali kɛ. "I b'a fɔ ko ne ye jɔn 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Simɔn Piɛrɛ y'a jaabi ko: «I ye Krisita ye, Ala ɲɛnama Denkɛ.»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y’o fɔ ni nisɔndiyaba ye. "I ye tiɲɛ fɔ i ka jɔrɔnanko la! Ne bɛna ne ka egilisi jɔ nin fara in 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wolola tuma min na, dolow dɔ y’i yɛrɛ jira kɔrɔnfɛla dɔgɔtɔrɔw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m" altLang="ko-KR" sz="3600">
                <a:solidFill>
                  <a:schemeClr val="tx1">
                    <a:lumMod val="65000"/>
                    <a:lumOff val="35000"/>
                  </a:schemeClr>
                </a:solidFill>
              </a:rPr>
              <a:t>Piɛrɛ tun b’a dɔn tigitigi Yesu ye mɔgɔ min ye, wa a sɔnna a ma tigitigi Yesu ko 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Wa Yesu y’o mɛn kɔfɛ, a ye Piɛrɛ tanu a ka jurumu tilennen kosɔn.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An hakili la Yesu ye jɔn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An ka kan ka Yesu dɔn tigitigi i ko Bibulu b’a fɔ cogo min na, ani an ka kan ka sɔn Yesu ko la tigitigi i ko Bibulu b’a fɔ cogo min 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rgbClr val="ff0000"/>
                </a:solidFill>
              </a:rPr>
              <a:t>Yesu ye jɔn ye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de b a ka egilisi jɔ dannaya jurumu tilennen kan.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Piɛrɛ y’a fɔ ko Yesu ye jɔn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Krisita, Ala Denkɛ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Sebaayabatigi Eli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Yuhana Batiselikɛla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Jeremi ye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1 </a:t>
            </a:r>
            <a:r xmlns:a="http://schemas.openxmlformats.org/drawingml/2006/main">
              <a:rPr lang="bm" altLang="ko-KR" sz="2800">
                <a:solidFill>
                  <a:srgbClr val="ff0000"/>
                </a:solidFill>
              </a:rPr>
              <a:t>Krisita, Ala Denkɛ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Simɔn Piɛrɛ y'a jaabi ko: «I ye Krisita ye, Ala ɲɛnama Denkɛ.»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Matiyu</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16nan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68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Nafolotigi hakilintan ka maana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"Nka Ala y'a fɔ a ye ko: 'E naloman! Bi su in yɛrɛ la, i ka ɲɛnamaya bɛna ɲini i fɛ. O tuma na fɛ, i ye min labɛn i yɛrɛ ye, jɔn bɛna o sɔrɔ?'</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12:20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“Yesu ko: “Mɔgɔ ka ɲɛnamaya ni a bolofɛnw tɛ ɲɔgɔn 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Wa Yesu ye maana dɔ fɔ an ye.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bm" altLang="ko-KR" sz="3200">
                <a:solidFill>
                  <a:schemeClr val="tx1">
                    <a:lumMod val="65000"/>
                    <a:lumOff val="35000"/>
                  </a:schemeClr>
                </a:solidFill>
              </a:rPr>
              <a:t>A bɛ kuma nafolotigi hakilintan dɔ kan.</a:t>
            </a:r>
            <a:r xmlns:a="http://schemas.openxmlformats.org/drawingml/2006/main">
              <a:rPr lang="b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Nafolotigi nisɔndiyara ka fɛnmarayɔrɔba dɔ jɔ a ka nafolo ni a ka sumanw kama. "Ne ye dumuni caman lajɛ magasa kɔnɔ, n ni, sisan i ka ɲɛnajɛ kɛ!"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kɔ, Ala y'o fɔ nafolotigi ye.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"I ye naloman ye! Ni ne ye i ka ɲɛnamaya ta bi, i ka nafolo bɛɛ bɛna kɛ jɔn ta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 Nin dolow bɛ ye ni masakɛ bangera! An ka tugu dolow kɔ!” Dɔgɔtɔrɔw y’a daminɛ ka tugu dolow kɔ.</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ye kuma ban ka a fɔ ko: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"I kana nafolo mara i ye, nka Ala de kama. I k'i seko bɛɛ kɛ ka magojirabagaw dɛmɛ."</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bm" altLang="ko-KR" sz="3500">
                <a:solidFill>
                  <a:schemeClr val="tx1">
                    <a:lumMod val="65000"/>
                    <a:lumOff val="35000"/>
                  </a:schemeClr>
                </a:solidFill>
              </a:rPr>
              <a:t>I ka wari bɛ kɛ mun na?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bm" altLang="ko-KR" sz="3500">
                <a:solidFill>
                  <a:schemeClr val="tx1">
                    <a:lumMod val="65000"/>
                    <a:lumOff val="35000"/>
                  </a:schemeClr>
                </a:solidFill>
              </a:rPr>
              <a:t>Yala baara bɛ kɛ n’a ye dɔrɔn walisa ka i dɔrɔn wasa wa?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m" altLang="ko-KR" sz="3500">
                <a:solidFill>
                  <a:schemeClr val="tx1">
                    <a:lumMod val="65000"/>
                    <a:lumOff val="35000"/>
                  </a:schemeClr>
                </a:solidFill>
              </a:rPr>
              <a:t>Wari ka kan ka kɛ</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m" altLang="ko-KR" sz="3500">
                <a:solidFill>
                  <a:schemeClr val="tx1">
                    <a:lumMod val="65000"/>
                    <a:lumOff val="35000"/>
                  </a:schemeClr>
                </a:solidFill>
              </a:rPr>
              <a:t>Ala nɔɔrɔ kosɔn.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m" altLang="ko-KR" sz="3500">
                <a:solidFill>
                  <a:schemeClr val="tx1">
                    <a:lumMod val="65000"/>
                    <a:lumOff val="35000"/>
                  </a:schemeClr>
                </a:solidFill>
              </a:rPr>
              <a:t>An ye Ala ka masaya mɔgɔw ye. O de kosɔn, a ka kan an ka magojirabagaw dɛmɛ ni an yɛrɛ ka wari ye.</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ye ɲɛnamaya bɛɛ tigi ye, ani nafolo bɛɛ tigi.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Nafolotigi hakilintan ye mun kɛ a ni kosɔn?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A ye faantanw dɛmɛ.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A ye Ala bato.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A ye kibaru duman fɔ.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A ye nafolo caman mara.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4 </a:t>
            </a:r>
            <a:r xmlns:a="http://schemas.openxmlformats.org/drawingml/2006/main">
              <a:rPr lang="bm" altLang="ko-KR" sz="2800">
                <a:solidFill>
                  <a:srgbClr val="ff0000"/>
                </a:solidFill>
              </a:rPr>
              <a:t>A ye nafolo caman mara.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m" altLang="ko-KR" sz="3600"/>
              <a:t>"Nka Ala y'a fɔ a ye ko: 'E naloman! Bi su in yɛrɛ la, i ka ɲɛnamaya bɛna ɲini i fɛ. O tuma na fɛ, i ye min labɛn i yɛrɛ ye, jɔn bɛna o sɔrɔ?'</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12:20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69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Saga tununnenw ɲinini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bm" altLang="ko-KR" sz="3600"/>
              <a:t>Ne b’a fɔ aw ye ko o cogo kelen na, ɲagali bɛna caya sankolo la jurumukɛla kelen na min bɛ nimisa ka tɛmɛ mɔgɔ tilennen bi kɔnɔntɔn ni kɔnɔntɔn kan, minnu mago tɛ nimisa.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15:7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Don dɔ la, saga dɔ tora a kelen na, a farala a teriw ka saga 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Sagagɛnna ye sagaw jate ani k’a ye ko o kɛmɛ la kelen tununna!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Sagagɛnna ye saga 99 to yen ka bɔ ka saga tununnen dɔ ɲini.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dolow jɔra Bɛtilɛhɛm sogosow sanfɛ. Bibulu tun ye kiraya fɔ ko Yesu wolola Bɛtilɛhɛm.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Wa a laban na, sagagɛnna ye saga tununnen sɔrɔ.</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Sagagɛnna nana so ni sagaw ye ɲagali kosɔn, a ye dumuniba kɛ.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ye kuma ban ka a fɔ ko: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"I n'a fɔ sagagɛnna bɛ nisɔndiya ka saga tununnen dɔ sɔrɔ cogo min na,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Jurumukɛla kelen ka nimisali ka di Ala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m" altLang="ko-KR" sz="3600">
                <a:solidFill>
                  <a:schemeClr val="tx1">
                    <a:lumMod val="65000"/>
                    <a:lumOff val="35000"/>
                  </a:schemeClr>
                </a:solidFill>
              </a:rPr>
              <a:t>Sagagɛnna tun ka kan ka saraka jatebaliya kɛ walisa ka saga tununnen dɔ sɔrɔ.</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Yesu y’a ni saraka walisa k’an kisi.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m" altLang="ko-KR" sz="3600">
                <a:solidFill>
                  <a:schemeClr val="tx1">
                    <a:lumMod val="65000"/>
                    <a:lumOff val="35000"/>
                  </a:schemeClr>
                </a:solidFill>
              </a:rPr>
              <a:t>An ka kan ka barika da Yesu ye, ale min ye an kisi i ko saga tununnen.</a:t>
            </a:r>
            <a:r xmlns:a="http://schemas.openxmlformats.org/drawingml/2006/main">
              <a:rPr lang="bm"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 ?</a:t>
            </a:r>
            <a:r xmlns:a="http://schemas.openxmlformats.org/drawingml/2006/main">
              <a:rPr lang="b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a:t>
            </a:r>
            <a:r xmlns:a="http://schemas.openxmlformats.org/drawingml/2006/main">
              <a:rPr lang="bm" altLang="en-US" sz="3600">
                <a:solidFill>
                  <a:srgbClr val="0070c0"/>
                </a:solidFill>
              </a:rPr>
              <a:t> </a:t>
            </a:r>
            <a:r xmlns:a="http://schemas.openxmlformats.org/drawingml/2006/main">
              <a:rPr lang="bm" altLang="ko-KR" sz="3600">
                <a:solidFill>
                  <a:srgbClr val="0070c0"/>
                </a:solidFill>
              </a:rPr>
              <a:t>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de ka di an ka nimisali la ka b jurumu 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Sagagɛnna ma mun kɛ k’a to saga tununnen dɔ ɲinini 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A ye saga 99 to yen walisa ka saga tununnen ɲini.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A nisɔndiyara ka mɔgɔ tununnen sɔrɔ.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A ye saga kura san.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A ye mɔgɔw wele ɲɛnajɛ dɔ la.</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3 </a:t>
            </a:r>
            <a:r xmlns:a="http://schemas.openxmlformats.org/drawingml/2006/main">
              <a:rPr lang="bm" altLang="ko-KR" sz="2800">
                <a:solidFill>
                  <a:srgbClr val="ff0000"/>
                </a:solidFill>
              </a:rPr>
              <a:t>A ye saga kura san.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bm" altLang="ko-KR" sz="3600"/>
              <a:t>Ne b’a fɔ aw ye ko o cogo kelen na, ɲagali bɛna caya sankolo la jurumukɛla kelen na min bɛ nimisa ka tɛmɛ mɔgɔ tilennen bi kɔnɔntɔn ni kɔnɔntɔn kan, minnu mago tɛ nimisa.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15:7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70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Samarika ɲuman ka maana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bm" altLang="ko-KR" sz="3600"/>
              <a:t>"E fɛ, nin saba ninnu na, jumɛn tun ye cɛ min binna binkannikɛlaw bolo, o sigiɲɔgɔn ye?"</a:t>
            </a:r>
            <a:endParaRPr xmlns:a="http://schemas.openxmlformats.org/drawingml/2006/main" lang="en-US" altLang="ko-KR" sz="3600"/>
          </a:p>
          <a:p>
            <a:pPr xmlns:a="http://schemas.openxmlformats.org/drawingml/2006/main" lvl="0">
              <a:defRPr/>
            </a:pPr>
            <a:r xmlns:a="http://schemas.openxmlformats.org/drawingml/2006/main">
              <a:rPr lang="bm" altLang="ko-KR" sz="3600"/>
              <a:t>Sariya dɔnbaga y'a jaabi ko: "Min ye hinɛ a la." Yesu y'a fɔ a ye ko: «Taa o cogo kelen 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10nan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36-37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Cɛ dɔ tun bɛ taama a kelen na, a ye binkannikɛlaw kunbɛn. U y'a ka finiw bɔ a la, k'a bugɔ ka taa, k'a to a tilancɛ 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O kɛlen, sarakalasebaa dɔ y'a ye sira kan, a tɛmɛna fan dɔ fɛ. Levite dɔ fana kɛra ten.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Bɛtilɛhɛm sogow kɔnɔ, Mariyama ni Yusufu ani den Yesu tun bɛ yen, olu minnu nana dugukolo kan masakɛ ye.</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sabanan, a kɛra cogo o cogo, Samarika dɔ y’a ye. Samarikaw tun ye mɔgɔw ye minnu tun man di Yahutuw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Nka, Samarika hinɛ y’a la, o de y’a to a y’a minɛ k’a janto a la kosɛbɛ.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y’a fɔ ko: “Ala ka mɔgɔw, waati o waati, ka kan ka kɛ sigiɲɔgɔn ɲuman ye min bɛ magojirabagaw dɛmɛ.”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chemeClr val="tx1">
                    <a:lumMod val="65000"/>
                    <a:lumOff val="35000"/>
                  </a:schemeClr>
                </a:solidFill>
              </a:rPr>
              <a:t>A tun bɛ iko sarakalasebaa ni Levitew, a ɲɛda la, u gɛrɛla Ala la, nka u tun tɛ mɔgɔ wɛrɛ kanu.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Samarika, a ɲɛda la, a tun bɛ iko a ma gɛrɛ Ala la, nka a tun ye sigiɲɔgɔn ɲuman ye min tun bɛ sɔn ka mɔgɔ wɛrɛw kanu.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An ka kan fana ka kɛ mɔgɔw ye minnu bɛ an sigiɲɔgɔnw dɛmɛ minnu mago bɛ dɛmɛ na ni an gɛrɛla Ala 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a:t>
            </a:r>
            <a:r xmlns:a="http://schemas.openxmlformats.org/drawingml/2006/main">
              <a:rPr lang="b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Anw de waajibiyalen don ka sa an ka jurumuw kosn, i ko mg minnu sonyara.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m" altLang="ko-KR" sz="3600">
                <a:solidFill>
                  <a:schemeClr val="tx1">
                    <a:lumMod val="65000"/>
                    <a:lumOff val="35000"/>
                  </a:schemeClr>
                </a:solidFill>
              </a:rPr>
              <a:t>Nka Yesu de ye an kisi nin ko jugu in 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Sarakalasebaa ni Levite ye mun kɛ tuma min na u ye cɛ dɔ ye min binna?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U ye delili kɛ a 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A y'a joginda furakɛ.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U taara n’a ye dɔgɔtɔrɔso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U tɛmɛna a fɛ fan dɔ fɛ.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4 </a:t>
            </a:r>
            <a:r xmlns:a="http://schemas.openxmlformats.org/drawingml/2006/main">
              <a:rPr lang="bm" altLang="ko-KR" sz="2800">
                <a:solidFill>
                  <a:srgbClr val="ff0000"/>
                </a:solidFill>
              </a:rPr>
              <a:t>U tɛmɛna a fɛ fan dɔ fɛ.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bm" altLang="ko-KR" sz="3600"/>
              <a:t>"E fɛ, nin saba ninnu na, jumɛn tun ye cɛ min binna binkannikɛlaw bolo, o sigiɲɔgɔn ye?"</a:t>
            </a:r>
            <a:endParaRPr xmlns:a="http://schemas.openxmlformats.org/drawingml/2006/main" lang="en-US" altLang="ko-KR" sz="3600"/>
          </a:p>
          <a:p>
            <a:pPr xmlns:a="http://schemas.openxmlformats.org/drawingml/2006/main" lvl="0">
              <a:defRPr/>
            </a:pPr>
            <a:r xmlns:a="http://schemas.openxmlformats.org/drawingml/2006/main">
              <a:rPr lang="bm" altLang="ko-KR" sz="3600"/>
              <a:t>Sariya dɔnbaga y'a jaabi ko: "Min ye hinɛ a la." Yesu y'a fɔ a ye ko: «Taa o cogo kelen 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10nan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36-37 la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71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Mariyama ni Marte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m" altLang="ko-KR" sz="4000"/>
              <a:t>nka fɛn kelen dɔrɔn de ka kan. Mariyama ye fɛn min ka fisa, o sugandi, o tɛna bɔsi a bolo.»</a:t>
            </a:r>
            <a:endParaRPr xmlns:a="http://schemas.openxmlformats.org/drawingml/2006/main" lang="en-US" altLang="ko-KR" sz="4000"/>
          </a:p>
          <a:p>
            <a:pPr xmlns:a="http://schemas.openxmlformats.org/drawingml/2006/main" lvl="0">
              <a:defRPr/>
            </a:pPr>
            <a:r xmlns:a="http://schemas.openxmlformats.org/drawingml/2006/main">
              <a:rPr lang="b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10nan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42. Ɲɛjirali dɔw</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U ye Yesu wele ka na Mariyama ni Marte ka so.</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Dɔgɔtɔrɔ minnu bɔra kɔrɔn fɛ, olu ye sanu ni wusulan ani mire di Yesu ma, u ye minnu labɛn ka kɛ nilifɛn ye. “Aw ni ce Yesu ka na nin jamana in na!”</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Ka Marte bolo degunnen to baara la, Mariyama ye Yesu lamɛn ni kɔnɔnajɛya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Martha y’a miiri ko: “Ne tɛ se ka da a la ko Mariyama y’a to ne kelen ka baara kɛ tuma min na ne bolo degunnen don kosɛbɛ.”</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A laban na, Marte ye ŋunankan fɔ Yesu la. "Yesu, n b'i deli, i ka Mariyama bila ka taa. Baara ka ca kojugu ne kelen 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ko: "I kana ko caman kɛ. Lamɛnni ka di Mariyama ye, o de la a bɛna to ka lamɛnni kɛ."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solidFill>
                  <a:srgbClr val="ff0000"/>
                </a:solidFill>
              </a:rPr>
              <a:t>Bi Kalansen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solidFill>
                  <a:schemeClr val="tx1">
                    <a:lumMod val="65000"/>
                    <a:lumOff val="35000"/>
                  </a:schemeClr>
                </a:solidFill>
              </a:rPr>
              <a:t>Marte tun b’a miiri ko a man ɲi Mariyama ka Yesu lamɛn k’a sɔrɔ ko caman tun b’u bolo ka kɛ.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Nka Yesu y’u kalan ko ka Yesu lamɛn, o nafa ka bon ka tɛmɛ fɛn tɔw bɛɛ 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Waati min bɛ kɛ ka Bibulu lamɛn ani k’a kalan, o ye waati nafamaba ye an bolo.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m" altLang="ko-KR" sz="3200">
                <a:solidFill>
                  <a:schemeClr val="tx1">
                    <a:lumMod val="65000"/>
                    <a:lumOff val="35000"/>
                  </a:schemeClr>
                </a:solidFill>
              </a:rPr>
              <a:t>Waati man kan ka bɔ an bolo ka Bibulu lamɛn ani ka Bibulu kalan a kɔnɔ.</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bm" altLang="ko-KR" sz="3200"/>
              <a:t>Yesu ye jɔn ye?</a:t>
            </a:r>
            <a:r xmlns:a="http://schemas.openxmlformats.org/drawingml/2006/main">
              <a:rPr lang="b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rgbClr val="0070c0"/>
                </a:solidFill>
              </a:rPr>
              <a:t>Yesu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m" altLang="ko-KR" sz="3600">
                <a:solidFill>
                  <a:schemeClr val="tx1">
                    <a:lumMod val="65000"/>
                    <a:lumOff val="35000"/>
                  </a:schemeClr>
                </a:solidFill>
              </a:rPr>
              <a:t>Yesu ye mg minnu kanu, olu b Ala ka kuma lamn.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m" altLang="ko-KR" sz="3200">
                <a:solidFill>
                  <a:schemeClr val="tx1">
                    <a:lumMod val="65000"/>
                    <a:lumOff val="35000"/>
                  </a:schemeClr>
                </a:solidFill>
              </a:rPr>
              <a:t>Mariyama ye mun kɛ k’a sɔrɔ Marte tun bɛ baara kɛ kosɛbɛ?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1 </a:t>
            </a:r>
            <a:r xmlns:a="http://schemas.openxmlformats.org/drawingml/2006/main">
              <a:rPr lang="bm" altLang="ko-KR" sz="2800">
                <a:solidFill>
                  <a:schemeClr val="tx1">
                    <a:lumMod val="65000"/>
                    <a:lumOff val="35000"/>
                  </a:schemeClr>
                </a:solidFill>
              </a:rPr>
              <a:t>A ye delili kɛ.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2 </a:t>
            </a:r>
            <a:r xmlns:a="http://schemas.openxmlformats.org/drawingml/2006/main">
              <a:rPr lang="bm" altLang="ko-KR" sz="2800">
                <a:solidFill>
                  <a:schemeClr val="tx1">
                    <a:lumMod val="65000"/>
                    <a:lumOff val="35000"/>
                  </a:schemeClr>
                </a:solidFill>
              </a:rPr>
              <a:t>A ye Yesu ka kuma lamɛn.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3 </a:t>
            </a:r>
            <a:r xmlns:a="http://schemas.openxmlformats.org/drawingml/2006/main">
              <a:rPr lang="bm" altLang="ko-KR" sz="2800">
                <a:solidFill>
                  <a:schemeClr val="tx1">
                    <a:lumMod val="65000"/>
                    <a:lumOff val="35000"/>
                  </a:schemeClr>
                </a:solidFill>
              </a:rPr>
              <a:t>A tun bɛ sunɔgɔ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chemeClr val="tx1">
                    <a:lumMod val="65000"/>
                    <a:lumOff val="35000"/>
                  </a:schemeClr>
                </a:solidFill>
              </a:rPr>
              <a:t>4 </a:t>
            </a:r>
            <a:r xmlns:a="http://schemas.openxmlformats.org/drawingml/2006/main">
              <a:rPr lang="bm" altLang="ko-KR" sz="2800">
                <a:solidFill>
                  <a:schemeClr val="tx1">
                    <a:lumMod val="65000"/>
                    <a:lumOff val="35000"/>
                  </a:schemeClr>
                </a:solidFill>
              </a:rPr>
              <a:t>A ye Marte dɛmɛ kosɛbɛ.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m" altLang="en-US" sz="2800">
                <a:solidFill>
                  <a:srgbClr val="ff0000"/>
                </a:solidFill>
              </a:rPr>
              <a:t>2 </a:t>
            </a:r>
            <a:r xmlns:a="http://schemas.openxmlformats.org/drawingml/2006/main">
              <a:rPr lang="bm" altLang="ko-KR" sz="2800">
                <a:solidFill>
                  <a:srgbClr val="ff0000"/>
                </a:solidFill>
              </a:rPr>
              <a:t>A ye Yesu ka kuma lamɛn.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m" altLang="ko-KR" sz="4000"/>
              <a:t>Bi Kuma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m" altLang="ko-KR" sz="4000"/>
              <a:t>nka fɛn kelen dɔrɔn de ka kan. Mariyama ye fɛn min ka fisa, o sugandi, o tɛna bɔsi a bolo.»</a:t>
            </a:r>
            <a:endParaRPr xmlns:a="http://schemas.openxmlformats.org/drawingml/2006/main" lang="en-US" altLang="ko-KR" sz="4000"/>
          </a:p>
          <a:p>
            <a:pPr xmlns:a="http://schemas.openxmlformats.org/drawingml/2006/main" lvl="0">
              <a:defRPr/>
            </a:pPr>
            <a:r xmlns:a="http://schemas.openxmlformats.org/drawingml/2006/main">
              <a:rPr lang="b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m" altLang="ko-KR" sz="2800">
                <a:solidFill>
                  <a:schemeClr val="tx1">
                    <a:lumMod val="65000"/>
                    <a:lumOff val="35000"/>
                  </a:schemeClr>
                </a:solidFill>
              </a:rPr>
              <a:t>Luka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10nan na:</a:t>
            </a:r>
            <a:r xmlns:a="http://schemas.openxmlformats.org/drawingml/2006/main">
              <a:rPr lang="bm" altLang="en-US" sz="2800">
                <a:solidFill>
                  <a:schemeClr val="tx1">
                    <a:lumMod val="65000"/>
                    <a:lumOff val="35000"/>
                  </a:schemeClr>
                </a:solidFill>
              </a:rPr>
              <a:t> </a:t>
            </a:r>
            <a:r xmlns:a="http://schemas.openxmlformats.org/drawingml/2006/main">
              <a:rPr lang="bm" altLang="ko-KR" sz="2800">
                <a:solidFill>
                  <a:schemeClr val="tx1">
                    <a:lumMod val="65000"/>
                    <a:lumOff val="35000"/>
                  </a:schemeClr>
                </a:solidFill>
              </a:rPr>
              <a:t>42. Ɲɛjirali dɔw</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m" altLang="ko-KR" sz="2500" dirty="0">
                <a:solidFill>
                  <a:schemeClr val="tx1">
                    <a:lumMod val="65000"/>
                    <a:lumOff val="35000"/>
                  </a:schemeClr>
                </a:solidFill>
              </a:rPr>
              <a:t>Npogotiginin dɔ tun sigilen bɛ Galile, Israɛl jamana na, a tɔgɔ ko Mariyama. A tun ye furusiri kɛ ni kamalennin dɔ ye min tɔgɔ ye ko Yusufu.</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Dɔgɔtɔrɔw nana Yesu bato, Masakɛ, hali yɔrɔ jan Israɛl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Yesu ye mɔgɔw ka masakɛ sɛbɛ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diɲɛ fan bɛɛ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Yesu ye ne fana ka masakɛ ye.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kan ka ɲɛnamaya kɛ cogo la min bɛ Yesu bato ani ka tugu Yesu kɔ, ale min ye Masakɛ ye tuma bɛɛ.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ka kan ni an ka bato ye.</a:t>
            </a:r>
            <a:r xmlns:a="http://schemas.openxmlformats.org/drawingml/2006/main">
              <a:rPr altLang="en-US" lang="b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Dɔnnin sɛgɛsɛgɛli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ma jumɛn sɔrɔ ka kɛ wolodon nilifɛn ye?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sanu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wusulan</a:t>
            </a:r>
            <a:r xmlns:a="http://schemas.openxmlformats.org/drawingml/2006/main">
              <a:rPr altLang="en-US" lang="b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misiri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ɔridinatɛri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ɔridinatɛri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Daɲɛ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U selen so kɔnɔ, u ye den ye a ba Mariyama fɛ, u y'u biri k'a bato. O kɔ, u y'u ka nafolomafɛnw dayɛlɛ ka sanu ni wusulan ni misiri nilifɛnw di a 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Ayi.</a:t>
            </a:r>
            <a:r xmlns:a="http://schemas.openxmlformats.org/drawingml/2006/main">
              <a:rPr lang="bm" altLang="en-US" b="1">
                <a:solidFill>
                  <a:schemeClr val="tx1">
                    <a:lumMod val="50000"/>
                    <a:lumOff val="50000"/>
                  </a:schemeClr>
                </a:solidFill>
              </a:rPr>
              <a:t> </a:t>
            </a:r>
            <a:r xmlns:a="http://schemas.openxmlformats.org/drawingml/2006/main">
              <a:rPr lang="bm" altLang="ko-KR" b="1">
                <a:solidFill>
                  <a:schemeClr val="tx1">
                    <a:lumMod val="50000"/>
                    <a:lumOff val="50000"/>
                  </a:schemeClr>
                </a:solidFill>
              </a:rPr>
              <a:t>48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Denmisɛn Yesu bolila ka taa Misira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U taara tuma min na, Matigi ka mɛlɛkɛ dɔ y'i yɛrɛ jira Yusufu la sugo la. A ko: "Wuli, ka den n'a ba ta ka boli ka taa Misira. I ka to yen fo ne k'a fɔ i ye, katuguni Hɛrɔde bɛna den ɲini walisa k'a faga."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Israɛl masakɛ Hɛrɔde ye Yesu bangeli kibaru mɛn Majiw sababu fɛ, u ye laɲini kɛ walisa ka Yesu faga.</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Nka, Ala min tun bɛ Hɛrɔde ka dabali bɛɛ dɔn, o y’a fɔ sugo la ko Majiw ka kan ka bɔ Hɛrɔde bolo.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Ani fana, Mariyama cɛ Yusufu ye mɛlɛkɛ dɔ ka kuma mɛn a sugo la ko: “I ka boli ka taa Misira. Hɛrɔde bɛ taa Yesu faga.”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bm" sz="2800">
                <a:solidFill>
                  <a:schemeClr val="tx1">
                    <a:lumMod val="65000"/>
                    <a:lumOff val="35000"/>
                  </a:schemeClr>
                </a:solidFill>
              </a:rPr>
              <a:t>Yusufu y’o mɛn tuma min na, a ye Mariyama ni den Yesu ta ka boli ka bɔ Hɛrɔde bolo ka taa Misira.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bm" sz="2800">
                <a:solidFill>
                  <a:schemeClr val="tx1">
                    <a:lumMod val="65000"/>
                    <a:lumOff val="35000"/>
                  </a:schemeClr>
                </a:solidFill>
              </a:rPr>
              <a:t>Don dɔ la, mɛlɛkɛ dɔ y’i yɛrɛ jira Mariyama la. “Fɔli bɛ aw ye, aw minnu ka di kosɛbɛ! Matigi bɛ aw fɛ.»</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waati kɔnɔna na, Hɛrɔde min tun b’a dɔn ko Majiw y’a lafili, o ye yamaruya jugu di ko a ka Bɛtilɛhɛm denmisɛnw bɛɛ faga. Yesu tun ka kan ka to Misira fo ka se Hɛrɔde ka saya ma.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Sagagɛnnaw ni Majiw y’a dɔn Yesu ye mɔgɔ min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masakɛ Hɛrɔde ma Yesu dɔn. Ka fara o kan, a ka nafantan kosɔn, a ye jurumu juguw kɛ walisa k’a ɲini ka Yesu faga.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Mɔgɔ caman bɛ diɲɛ kɔnɔ minnu tɛ sɔn ka Yesu ko mɛn.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O ye jurumuba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de tɛ se ka a ja gɛlɛya ka a dabila hadamaden ka sebaaya fɛ.</a:t>
            </a:r>
            <a:r xmlns:a="http://schemas.openxmlformats.org/drawingml/2006/main">
              <a:rPr altLang="en-US" lang="b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bolila min ka bɔ Hɛrɔde bolo?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Misira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Ameriki jamana</a:t>
            </a:r>
            <a:r xmlns:a="http://schemas.openxmlformats.org/drawingml/2006/main">
              <a:rPr altLang="en-US" lang="b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Kore jamana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Israɛl jamana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1 </a:t>
            </a:r>
            <a:r xmlns:a="http://schemas.openxmlformats.org/drawingml/2006/main">
              <a:rPr altLang="ko-KR" lang="bm" sz="2800">
                <a:solidFill>
                  <a:srgbClr val="ff0000"/>
                </a:solidFill>
              </a:rPr>
              <a:t>Misira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U taara tuma min na, Matigi ka mɛlɛkɛ dɔ y'i yɛrɛ jira Yusufu la sugo la. A ko: "Wuli, ka den n'a ba ta ka boli ka taa Misira. I ka to yen fo ne k'a fɔ i ye, katuguni Hɛrɔde bɛna den ɲini walisa k'a faga."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49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Cɛdennin Yesu min bɛ Alabatosoba kɔnɔ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"Mun na i tun bɛ ka ne ɲini?" a ye ɲininkali kɛ. "I tun t'a dɔn ko ne ka kan ka kɛ ne Fa ka so wa?"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2:49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Tɛmɛnkan seli la, Yesu si tun ye san 12 ye tuma min na, ale n’a bangebagaw nana Jerusalɛm Alabatosoba kɔnɔ.</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Ka bɔ Jerusalɛm Alabatosoba kɔnɔ ka taa so, Yusufu ni Mariyama ma se ka Yesu sɔrɔ.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Yusufu ni Mariyama seginna Jerusalɛm Alabatosoba kɔnɔ walisa ka Yesu sɔrɔ.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bm" altLang="ko-KR" sz="2800" dirty="0">
                <a:solidFill>
                  <a:schemeClr val="tx1">
                    <a:lumMod val="65000"/>
                    <a:lumOff val="35000"/>
                  </a:schemeClr>
                </a:solidFill>
              </a:rPr>
              <a:t>“Mariyama, i na denkɛ bange, i na a tɔgɔ da ko Yesu.” A siranna o kibaruya ɲɛ.</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"Aw m'a dɔn ko ne bɛ ne fa ka so wa?“ Yesu tun bɛ ka baro kɛ ni Bibulu karamɔgɔw ye Alabatosoba kɔnɔ. U bɛɛ kabakoyara Yesu ka hakilitigiya la.</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bm" sz="2800">
                <a:solidFill>
                  <a:schemeClr val="tx1">
                    <a:lumMod val="65000"/>
                    <a:lumOff val="35000"/>
                  </a:schemeClr>
                </a:solidFill>
              </a:rPr>
              <a:t>Kabini o waati, cɛnin Yesu ye Ala ni mɔgɔw kanu ka taa a fɛ ni a ka hakilitigiya ni a ka janya bɛ ka bonya.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Cɛdennin Yesu y’a dɔn kabini a denmisɛnman ko ale ye Ala Denkɛ ye. Ani a labɛnnen don ni kɔnɔnajɛya ye ɲɛnamaya kama i n’a fɔ Kisibaa.</a:t>
            </a:r>
            <a:r xmlns:a="http://schemas.openxmlformats.org/drawingml/2006/main">
              <a:rPr altLang="en-US" lang="b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Hali ni an ye denmisɛnw ye,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kan k' an hakili to a la ka jɛya ko an ye Ala denw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O la sa, an ka kan k’a jira Ala ni mɔgɔw la ko an bɛ balo iko Ala denw.</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Ala Denkɛ ye, nka a ye majigilenya ni kanminɛli misali di farisogo bangebagaw 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tununnen tun bɛ min?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in kɔnɔ</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e</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ɲɛgɛn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masaso kɔnɔ</a:t>
            </a:r>
            <a:r xmlns:a="http://schemas.openxmlformats.org/drawingml/2006/main">
              <a:rPr altLang="en-US" lang="b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in. kɔnɔ</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e</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Alabatosoba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so kɔnɔ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Alabatosoba kɔnɔ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"Mun na i tun bɛ ka ne ɲini?" a ye ɲininkali kɛ. "I tun t'a dɔn ko ne ka kan ka kɛ ne Fa ka so wa?"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Luka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2:49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50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ka batiseli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dɔ kan min bɛ wele kɛ kungo kɔnɔ ko : 'Aw ka sira labɛn Matigi ye, ka sira tilennenw di a ma.'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4.Yuhana nana o cogo la, ka batiseli kɛ kungokolon kɔnɔ, ka nimisa batiseli waajuli kɛ jurumu yafali kama.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3-4nan na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si tun bɛ san bisaba bɔ tuma min na, dunan dɔ y’i yɛrɛ jira kungokolon kɔnɔ, a tun bɛ ɲɔgɔmɛ finiw don, a tun bɛ binw ni kungo kɔnɔ mɔni dun.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tɔgɔ tun ye Yuhana Batiselikɛla ye. A ye mgw wele ka nimisa ani ka batise sabu Kisibaa bna 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bm" altLang="ko-KR" sz="2800" dirty="0">
                <a:solidFill>
                  <a:schemeClr val="tx1">
                    <a:lumMod val="65000"/>
                    <a:lumOff val="35000"/>
                  </a:schemeClr>
                </a:solidFill>
              </a:rPr>
              <a:t>Nka, a ye Ala ka cikan labato. «Ne ye Matigi ka baarakɛla ye. A ka kɛ ne ta ye i ko i y’a fɔ cogo min na.”</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‘Ne bɛ yan ka mɔgɔ dɔ labɛn min bɛ na ne kɔfɛ!’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Yuhana Batiselikɛla tun bɛ ka Yesu ka sira labɛn.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nana batise fana Yuhana Batiselikla f.</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"Ka filɛ! Ala ka Sagaden min bɛ diɲɛ jurumu ta ka bɔ yen!” Yuhana Batiselikɛla ye Yesu jira ni kanba ye.</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Tuma min na Yesu batisera Yuhana fɛ , kumakan dɔ bɔra sankolo la ni Ni Senu jiginna a kan i ko tuganin: “I ye ne Denkɛ ye, ne bɛ min kanu. E ka di ne ye kosɛbɛ.»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Yuhana Batiselikɛla ma a yɛrɛ kɔrɔta.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 y’a ka ɲɛnamaya bɛɛ di Yesu jirali ma pewu.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Ne bɛ balo jɔn de kama?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I n’a fɔ Yuhana Batiselikɛla, an ka kan ka ɲɛnamaya kɛ cogo la min bɛ Yesu kɔrɔta ani k’a jira a la sanni ka ne bonya ani ka ne kɔrɔta.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Ala denkɛ kelenpe de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Mun jigira ka bɔ sankolo la tuma min na Yesu batisera??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wuluwulu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Ni Senu ye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wuluwulu (ostrich).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sɔgɔsɔgɔninjɛ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2 </a:t>
            </a:r>
            <a:r xmlns:a="http://schemas.openxmlformats.org/drawingml/2006/main">
              <a:rPr altLang="ko-KR" lang="bm" sz="2800">
                <a:solidFill>
                  <a:srgbClr val="ff0000"/>
                </a:solidFill>
              </a:rPr>
              <a:t>Ni Senu ye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"mɔgɔ dɔ kan min bɛ wele kɛ kungo kɔnɔ ko : 'Aw ka sira labɛn Matigi ye, ka sira tilennenw di a ma.'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m" sz="3600">
                <a:solidFill>
                  <a:schemeClr val="tx1">
                    <a:lumMod val="65000"/>
                    <a:lumOff val="35000"/>
                  </a:schemeClr>
                </a:solidFill>
              </a:rPr>
              <a:t>4.Yuhana nana o cogo la, ka batiseli kɛ kungokolon kɔnɔ, ka nimisa batiseli waajuli kɛ jurumu yafali kama.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Marka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1: 1. .</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3-4nan na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51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Yesu kɔrɔbɔra Sitanɛ fɛ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fɔ a ye ko: «I ka i yɔrɔ janya ne la, Sitanɛ, katuguni a sɛbɛnnen bɛ ko: I ka Matigi i ka Ala bato, ka baara kɛ ale kelenpe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4:10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ye sunɔgɔ ka delili kɛ tile binaani kɔfɛ, Sitanɛ y’i yɛrɛ jira ka Yesu kɔrɔbɔ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bm" altLang="ko-KR" sz="2500" dirty="0">
                <a:solidFill>
                  <a:schemeClr val="tx1">
                    <a:lumMod val="65000"/>
                    <a:lumOff val="35000"/>
                  </a:schemeClr>
                </a:solidFill>
              </a:rPr>
              <a:t>O la, hali n’a tun ye npogotiginin ye, a kɔnɔma don. Nin den in tɔgɔ ye ko Yesu. Ale de ye Ala Denkɛ ye min na mɔgɔw bɛɛ kisi ka bɔ u ka jurumuw la don nataw la.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“Kɔngɔ b’i la wa? I ka tigadɛgɛ dilan ni nin kabakurun in ye k’a dun!” Sitanɛ ye kɔrɔbɔli fɔlɔ kɛ. Nka Yesu ye se sɔrɔ kɔrɔbɔli kan ni Ala ka kuma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tuma na fɛ, i ka pan ka bɔ yan! Ni i ye Ala Denkɛ ye, i tɛna sa.” Sitanɛ ye Yesu kɔrɔbɔ siɲɛ filanan Alabatosoba sanfɛ.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waati la, a taara ni Yesu ye kulu janba dɔ la, ka diɲɛ masaya bɛɛ jira Yesu la, k’a fɔ ko: “Ni i ye i biri ne kɔrɔ, ne na nin bɛɛ di i ma!” Nka Yesu banna kɔrɔbɔli sabanan na ni Ala ka Kuma ye.</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laban na, Yesu ye se sɔrɔ Sitanɛ ka kɔrɔbɔliw bɛɛ kan. Ala diyara Yesu ye min ye se sɔrɔ kɔrɔbɔliw bɛɛ kan.</a:t>
            </a:r>
            <a:r xmlns:a="http://schemas.openxmlformats.org/drawingml/2006/main">
              <a:rPr lang="b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Yesu tun ye Ala Denkɛ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i ko anw, Sitanɛ y’a kɔrɔbɔ.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Ala ka Kuma sababu fɛ, Yesu ye se sɔrɔ Sitanɛ ka kɔrɔbɔli kan.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Sitanɛ b’an kɔrɔbɔ hali 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i n’a fɔ Yesu, an bɛ se ka se sɔrɔ Sitanɛ ka kɔrɔbɔli kan ni Ala ka kuma ye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rgbClr val="ff0000"/>
                </a:solidFill>
              </a:rPr>
              <a:t>Yesu ye jɔn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An bɛ kɔrɔbɔli minnu sɔrɔ, Yesu ye an dɛmɛbaga ye walisa ka se sɔrɔ kɔrɔbɔliw kan. Wa, an bɛ gɛlɛya minnu bɛɛ sɔrɔ, ale de b’o faamu, k’an dɛmɛ ka se sɔrɔ olu kan.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Sitanɛ ye kɔrɔbɔli joli kɛ Yesu la?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kelen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fila</a:t>
            </a:r>
            <a:r xmlns:a="http://schemas.openxmlformats.org/drawingml/2006/main">
              <a:rPr altLang="en-US" lang="b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saba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naani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3 </a:t>
            </a:r>
            <a:r xmlns:a="http://schemas.openxmlformats.org/drawingml/2006/main">
              <a:rPr altLang="ko-KR" lang="bm" sz="2800">
                <a:solidFill>
                  <a:srgbClr val="ff0000"/>
                </a:solidFill>
              </a:rPr>
              <a:t>saba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fɔ a ye ko: «I ka i yɔrɔ janya ne la, Sitanɛ, katuguni a sɛbɛnnen bɛ ko: I ka Matigi i ka Ala bato, ka baara kɛ ale kelenpe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Matiyu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4:10 la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52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Ji</a:t>
            </a:r>
            <a:r xmlns:a="http://schemas.openxmlformats.org/drawingml/2006/main">
              <a:rPr lang="bm" altLang="en-US" sz="4400"/>
              <a:t> </a:t>
            </a:r>
            <a:r xmlns:a="http://schemas.openxmlformats.org/drawingml/2006/main">
              <a:rPr lang="bm" altLang="ko-KR" sz="4400"/>
              <a:t>A jiginna ka kɛ Diwɛn ye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O ye a ka kabako taamasyɛn fɔlɔ ye, Yesu ye o kɛ Galile Kana. O cogo la, a y’a ka nɔɔrɔ jira, a ka kalandenw y’u ka dannaya da a kan.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Mariyama siranna ka denkɛ sɔrɔ hali k’a sɔrɔ a ma furu.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Nka, a ye Ala ka kuma sɔrɔ ani k’a labato dannaya barika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bɛ se ka siran ni an dalen bɛ Ala ka Kuma la ani ka a kan minɛ. Nka i n’a fɔ Mariyama ka jurumu fɔ cogo min na, an ka kan ka sɔn a ma ko “A ka kɛ ne ta ye i ko i y’a fɔ cogo min 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Kɔɲɔ dɔ kɛra Kana dugu la Galile jamana na. Yesu n’a ka kalandenw tun welelen don fana kɔɲɔ 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Nka, gɛlɛya dɔ tun be yen. Diwɛn tun banna. Ni diwɛn tɛ, i tɛ se ka dumuni kɛ.</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Yesu ye so kɔnɔ baarakɛlaw bila ka ji bɔn daga kɔnɔ. Baarakɛlaw ye min ɲini, u y’o kɛ.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O kɔfɛ, ji min tun bɛ daga kɔnɔ, o tun bɛ ta ka nɛnɛ. Ji min tun bɛ daga kɔnɔ, o jiginna ka kɛ diwɛn dumanba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Dunanw ye diwɛn nɛnɛ ani u kabakoyara. U ye diwɛn duman di u ma ka tɛmɛ a siɲɛ fɔlɔ kan, wa Yesu ka kabako sababu la, o seli tun bɛ se ka diya kosɛbɛ.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Kalansen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Yesu ka waati la, diwɛn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tun ye fɛn ye min nafa ka bon kosɛbɛ seli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Yesu ye ji kɛ diwɛn ye ani a ye fɛn minnu di seli 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Anw fɛ, Yesu ye mɔgɔ ye min nafa ka bon kosɛbɛ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i n'a fɔ diwɛn seli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ka kan ka an hakili to Yesu ka nɛɛma la min y’a yɛrɛ di an 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t>
            </a:r>
            <a:r xmlns:a="http://schemas.openxmlformats.org/drawingml/2006/main">
              <a:rPr altLang="en-US" lang="b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Jon</a:t>
            </a:r>
            <a:r xmlns:a="http://schemas.openxmlformats.org/drawingml/2006/main">
              <a:rPr altLang="en-US" lang="bm" sz="3200"/>
              <a:t> </a:t>
            </a:r>
            <a:r xmlns:a="http://schemas.openxmlformats.org/drawingml/2006/main">
              <a:rPr altLang="ko-KR" lang="bm" sz="3200"/>
              <a:t>ye</a:t>
            </a:r>
            <a:r xmlns:a="http://schemas.openxmlformats.org/drawingml/2006/main">
              <a:rPr altLang="en-US" lang="bm" sz="3200"/>
              <a:t> </a:t>
            </a:r>
            <a:r xmlns:a="http://schemas.openxmlformats.org/drawingml/2006/main">
              <a:rPr altLang="ko-KR" lang="bm" sz="3200"/>
              <a:t>Yesu wa?</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an ka nisɔndiya ye, i n’a fɔ seli diwɛn.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ye ji yɛlɛma ka kɛ mun ye?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nɔnɔ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oranjɛ ji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buruburu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diwɛn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4 </a:t>
            </a:r>
            <a:r xmlns:a="http://schemas.openxmlformats.org/drawingml/2006/main">
              <a:rPr altLang="ko-KR" lang="bm" sz="2800">
                <a:solidFill>
                  <a:srgbClr val="ff0000"/>
                </a:solidFill>
              </a:rPr>
              <a:t>diwɛn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O ye a ka kabako taamasyɛn fɔlɔ ye, Yesu ye o kɛ Galile Kana. O cogo la, a y’a ka nɔɔrɔ jira, a ka kalandenw y’u ka dannaya da a kan.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m" altLang="ko-KR" b="1">
                <a:solidFill>
                  <a:schemeClr val="tx1">
                    <a:lumMod val="50000"/>
                    <a:lumOff val="50000"/>
                  </a:schemeClr>
                </a:solidFill>
              </a:rPr>
              <a:t>No. 53 Ala ka kuma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m" altLang="ko-KR" sz="4400"/>
              <a:t>Nikodemu nana Yesu fɛ Su fɛ.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bm" sz="3200">
                <a:solidFill>
                  <a:srgbClr val="FF0000"/>
                </a:solidFill>
              </a:rPr>
              <a:t>Yesu ye jɔn ye?</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bm" sz="3600">
                <a:solidFill>
                  <a:srgbClr val="0070C0"/>
                </a:solidFill>
              </a:rPr>
              <a:t>Yesu ye..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bm" sz="3600">
                <a:solidFill>
                  <a:schemeClr val="tx1">
                    <a:lumMod val="65000"/>
                    <a:lumOff val="35000"/>
                  </a:schemeClr>
                </a:solidFill>
              </a:rPr>
              <a:t>Yesu nana dugukolo kan iko an Kisibaa.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jaabi ko: «Tiɲɛ la ne b'a fɔ aw ye ko mɔgɔ si tɛ se ka don Ala ka masaya la ni a ma bange ji ni Ni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bm" sz="2800">
                <a:solidFill>
                  <a:schemeClr val="tx1">
                    <a:lumMod val="65000"/>
                    <a:lumOff val="35000"/>
                  </a:schemeClr>
                </a:solidFill>
              </a:rPr>
              <a:t>Cɛ dɔ tun bɛ yen min tɔgɔ ko Nikodemu, o tun ye Israɛl karamɔgɔ ye.</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nana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fɛ</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Yesu</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fɛ</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ka ɲininka</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fɛ</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su.</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“Ne bɛ se ka don Ala ka masaya la cogo di?”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m" altLang="ko-KR" sz="2800">
                <a:solidFill>
                  <a:schemeClr val="tx1">
                    <a:lumMod val="65000"/>
                    <a:lumOff val="35000"/>
                  </a:schemeClr>
                </a:solidFill>
              </a:rPr>
              <a:t>“Ni i ma bange kokura, i tɛ se ka don Ala ka masaya la.” Yesu y’a jaabi.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 m'a faamu ko a ka kan ka bange ko kura. “Ne bɛ segin ka don ne ba kɔnɔ ka bɔ yen tugun 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bm" altLang="ko-KR" sz="2600">
                <a:solidFill>
                  <a:schemeClr val="tx1">
                    <a:lumMod val="65000"/>
                    <a:lumOff val="35000"/>
                  </a:schemeClr>
                </a:solidFill>
              </a:rPr>
              <a:t>“Hakili ka kan ka bange kokura, farikolo tɛ. “Mɔgɔ bɛ se ka bange kokura ni ji ni Ni Senu ye.” Yesu y’a jaabi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bm" altLang="ko-KR" sz="2800">
                <a:solidFill>
                  <a:schemeClr val="tx1">
                    <a:lumMod val="65000"/>
                    <a:lumOff val="35000"/>
                  </a:schemeClr>
                </a:solidFill>
              </a:rPr>
              <a:t>“Aw ka kan ka da ne la ka kisi.” Yesu ye gundo fɔ Nikodeme ye ko a bɛna bange kokura.</a:t>
            </a:r>
            <a:r xmlns:a="http://schemas.openxmlformats.org/drawingml/2006/main">
              <a:rPr lang="bm"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ta...</a:t>
            </a:r>
            <a:r xmlns:a="http://schemas.openxmlformats.org/drawingml/2006/main">
              <a:rPr altLang="en-US" lang="bm" sz="4000">
                <a:solidFill>
                  <a:srgbClr val="ff0000"/>
                </a:solidFill>
              </a:rPr>
              <a:t> </a:t>
            </a:r>
            <a:r xmlns:a="http://schemas.openxmlformats.org/drawingml/2006/main">
              <a:rPr altLang="ko-KR" lang="bm" sz="4000">
                <a:solidFill>
                  <a:srgbClr val="ff0000"/>
                </a:solidFill>
              </a:rPr>
              <a:t>Kalansen</a:t>
            </a:r>
            <a:r xmlns:a="http://schemas.openxmlformats.org/drawingml/2006/main">
              <a:rPr altLang="en-US" lang="b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solidFill>
                  <a:schemeClr val="tx1">
                    <a:lumMod val="65000"/>
                    <a:lumOff val="35000"/>
                  </a:schemeClr>
                </a:solidFill>
              </a:rPr>
              <a:t>Ni aw dalen b Yesu la,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i ni na bange kokura.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Mg minnu dara Yesu la, olu bangera ko kura ani i na k</a:t>
            </a:r>
            <a:r xmlns:a="http://schemas.openxmlformats.org/drawingml/2006/main">
              <a:rPr altLang="en-US" lang="bm" sz="3200">
                <a:solidFill>
                  <a:schemeClr val="tx1">
                    <a:lumMod val="65000"/>
                    <a:lumOff val="35000"/>
                  </a:schemeClr>
                </a:solidFill>
              </a:rPr>
              <a:t> </a:t>
            </a:r>
            <a:r xmlns:a="http://schemas.openxmlformats.org/drawingml/2006/main">
              <a:rPr altLang="ko-KR" lang="bm" sz="3200">
                <a:solidFill>
                  <a:schemeClr val="tx1">
                    <a:lumMod val="65000"/>
                    <a:lumOff val="35000"/>
                  </a:schemeClr>
                </a:solidFill>
              </a:rPr>
              <a:t>ka jurumu koniya ani ka Ala kanu.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Yala i wolola kokura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m" sz="3200">
                <a:solidFill>
                  <a:schemeClr val="tx1">
                    <a:lumMod val="65000"/>
                    <a:lumOff val="35000"/>
                  </a:schemeClr>
                </a:solidFill>
              </a:rPr>
              <a:t>An dalen b Yesu la ani an bangera ko kura. O la sa, an ka kan k’an hakili to a la ko an ni diɲɛ mɔgɔw tɛ kelen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bm" sz="3200"/>
              <a:t>Yesu ye jɔn ye?</a:t>
            </a:r>
            <a:r xmlns:a="http://schemas.openxmlformats.org/drawingml/2006/main">
              <a:rPr altLang="en-US" lang="b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rgbClr val="0070c0"/>
                </a:solidFill>
              </a:rPr>
              <a:t>Yesu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a:t>
            </a:r>
            <a:r xmlns:a="http://schemas.openxmlformats.org/drawingml/2006/main">
              <a:rPr altLang="en-US" lang="bm" sz="3600">
                <a:solidFill>
                  <a:schemeClr val="tx1">
                    <a:lumMod val="65000"/>
                    <a:lumOff val="35000"/>
                  </a:schemeClr>
                </a:solidFill>
              </a:rPr>
              <a:t> </a:t>
            </a:r>
            <a:r xmlns:a="http://schemas.openxmlformats.org/drawingml/2006/main">
              <a:rPr altLang="ko-KR" lang="bm" sz="3600">
                <a:solidFill>
                  <a:schemeClr val="tx1">
                    <a:lumMod val="65000"/>
                    <a:lumOff val="35000"/>
                  </a:schemeClr>
                </a:solidFill>
              </a:rPr>
              <a:t>o de bɛ mɔgɔ tilennenw kɛ mɔgɔ tilennenw ye minnu dalen bɛ a la, ka bange kokura.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ka ɲininkaliw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Mun de b’a to an bɛ bange kokura?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1 </a:t>
            </a:r>
            <a:r xmlns:a="http://schemas.openxmlformats.org/drawingml/2006/main">
              <a:rPr altLang="ko-KR" lang="bm" sz="2800">
                <a:solidFill>
                  <a:schemeClr val="tx1">
                    <a:lumMod val="65000"/>
                    <a:lumOff val="35000"/>
                  </a:schemeClr>
                </a:solidFill>
              </a:rPr>
              <a:t>ni ji ni Ni ye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2 </a:t>
            </a:r>
            <a:r xmlns:a="http://schemas.openxmlformats.org/drawingml/2006/main">
              <a:rPr altLang="ko-KR" lang="bm" sz="2800">
                <a:solidFill>
                  <a:schemeClr val="tx1">
                    <a:lumMod val="65000"/>
                    <a:lumOff val="35000"/>
                  </a:schemeClr>
                </a:solidFill>
              </a:rPr>
              <a:t>ni tulu ni tasuma ye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3 </a:t>
            </a:r>
            <a:r xmlns:a="http://schemas.openxmlformats.org/drawingml/2006/main">
              <a:rPr altLang="ko-KR" lang="bm" sz="2800">
                <a:solidFill>
                  <a:schemeClr val="tx1">
                    <a:lumMod val="65000"/>
                    <a:lumOff val="35000"/>
                  </a:schemeClr>
                </a:solidFill>
              </a:rPr>
              <a:t>ni ɲɛji ni dɔnkiliw 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chemeClr val="tx1">
                    <a:lumMod val="65000"/>
                    <a:lumOff val="35000"/>
                  </a:schemeClr>
                </a:solidFill>
              </a:rPr>
              <a:t>4 </a:t>
            </a:r>
            <a:r xmlns:a="http://schemas.openxmlformats.org/drawingml/2006/main">
              <a:rPr altLang="ko-KR" lang="bm" sz="2800">
                <a:solidFill>
                  <a:schemeClr val="tx1">
                    <a:lumMod val="65000"/>
                    <a:lumOff val="35000"/>
                  </a:schemeClr>
                </a:solidFill>
              </a:rPr>
              <a:t>ni delili ni bato ye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bm" sz="2800">
                <a:solidFill>
                  <a:srgbClr val="ff0000"/>
                </a:solidFill>
              </a:rPr>
              <a:t>1 </a:t>
            </a:r>
            <a:r xmlns:a="http://schemas.openxmlformats.org/drawingml/2006/main">
              <a:rPr altLang="ko-KR" lang="bm" sz="2800">
                <a:solidFill>
                  <a:srgbClr val="ff0000"/>
                </a:solidFill>
              </a:rPr>
              <a:t>ni ji ni Ni ye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m" sz="4000">
                <a:solidFill>
                  <a:srgbClr val="ff0000"/>
                </a:solidFill>
              </a:rPr>
              <a:t>Bi Kuma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m" sz="3600">
                <a:solidFill>
                  <a:schemeClr val="tx1">
                    <a:lumMod val="65000"/>
                    <a:lumOff val="35000"/>
                  </a:schemeClr>
                </a:solidFill>
              </a:rPr>
              <a:t>Yesu y'a jaabi ko: «Tiɲɛ la ne b'a fɔ aw ye ko mɔgɔ si tɛ se ka don Ala ka masaya la ni a ma bange ji ni Ni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m" sz="2800">
                <a:solidFill>
                  <a:schemeClr val="tx1">
                    <a:lumMod val="65000"/>
                    <a:lumOff val="35000"/>
                  </a:schemeClr>
                </a:solidFill>
              </a:rPr>
              <a:t>Zan</a:t>
            </a:r>
            <a:r xmlns:a="http://schemas.openxmlformats.org/drawingml/2006/main">
              <a:rPr altLang="en-US" lang="bm" sz="2800">
                <a:solidFill>
                  <a:schemeClr val="tx1">
                    <a:lumMod val="65000"/>
                    <a:lumOff val="35000"/>
                  </a:schemeClr>
                </a:solidFill>
              </a:rPr>
              <a:t> </a:t>
            </a:r>
            <a:r xmlns:a="http://schemas.openxmlformats.org/drawingml/2006/main">
              <a:rPr altLang="ko-KR" lang="bm"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